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8"/>
  </p:notesMasterIdLst>
  <p:sldIdLst>
    <p:sldId id="323" r:id="rId3"/>
    <p:sldId id="325" r:id="rId4"/>
    <p:sldId id="315" r:id="rId5"/>
    <p:sldId id="314" r:id="rId6"/>
    <p:sldId id="316" r:id="rId7"/>
  </p:sldIdLst>
  <p:sldSz cx="12192000" cy="6858000"/>
  <p:notesSz cx="6858000" cy="9144000"/>
  <p:embeddedFontLst>
    <p:embeddedFont>
      <p:font typeface="Open Sans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Helvetica Neue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D09C74D-C8C0-4C56-8453-11BE4D42E7ED}">
  <a:tblStyle styleId="{6D09C74D-C8C0-4C56-8453-11BE4D42E7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AED"/>
          </a:solidFill>
        </a:fill>
      </a:tcStyle>
    </a:wholeTbl>
    <a:band1H>
      <a:tcStyle>
        <a:tcBdr/>
        <a:fill>
          <a:solidFill>
            <a:srgbClr val="CAD2D9"/>
          </a:solidFill>
        </a:fill>
      </a:tcStyle>
    </a:band1H>
    <a:band1V>
      <a:tcStyle>
        <a:tcBdr/>
        <a:fill>
          <a:solidFill>
            <a:srgbClr val="CAD2D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22" y="-138"/>
      </p:cViewPr>
      <p:guideLst>
        <p:guide orient="horz" pos="2245"/>
        <p:guide orient="horz" pos="3821"/>
        <p:guide pos="7627"/>
        <p:guide pos="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0465" marR="0" lvl="1" indent="-10765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0929" marR="0" lvl="2" indent="-8828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51394" marR="0" lvl="3" indent="-6894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01858" marR="0" lvl="4" indent="-4957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52323" marR="0" lvl="5" indent="-3023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02787" marR="0" lvl="6" indent="-1087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53252" marR="0" lvl="7" indent="-11851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03716" marR="0" lvl="8" indent="-9915" algn="l" rtl="0">
              <a:spcBef>
                <a:spcPts val="0"/>
              </a:spcBef>
              <a:buNone/>
              <a:defRPr sz="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9"/>
              </a:spcBef>
              <a:buClr>
                <a:schemeClr val="dk1"/>
              </a:buClr>
              <a:buFont typeface="Arial"/>
              <a:buNone/>
              <a:defRPr sz="304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3240" marR="0" lvl="1" indent="-1173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6480" marR="0" lvl="2" indent="-10779" algn="l" rtl="0">
              <a:spcBef>
                <a:spcPts val="459"/>
              </a:spcBef>
              <a:buClr>
                <a:schemeClr val="dk1"/>
              </a:buClr>
              <a:buFont typeface="Arial"/>
              <a:buNone/>
              <a:defRPr sz="22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49720" marR="0" lvl="3" indent="-981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2960" marR="0" lvl="4" indent="-885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16200" marR="0" lvl="5" indent="-789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99440" marR="0" lvl="6" indent="-693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2679" marR="0" lvl="7" indent="-597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5920" marR="0" lvl="8" indent="-501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244008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214022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56794" algn="l" rtl="0">
              <a:spcBef>
                <a:spcPts val="459"/>
              </a:spcBef>
              <a:buClr>
                <a:schemeClr val="dk1"/>
              </a:buClr>
              <a:buSzPct val="99695"/>
              <a:buFont typeface="Arial"/>
              <a:buChar char="•"/>
              <a:defRPr sz="22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7247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–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7151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»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7055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6959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6863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6767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9"/>
              </a:spcBef>
              <a:buClr>
                <a:schemeClr val="dk1"/>
              </a:buClr>
              <a:buFont typeface="Arial"/>
              <a:buNone/>
              <a:defRPr sz="304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3240" marR="0" lvl="1" indent="-1173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6480" marR="0" lvl="2" indent="-10779" algn="l" rtl="0">
              <a:spcBef>
                <a:spcPts val="459"/>
              </a:spcBef>
              <a:buClr>
                <a:schemeClr val="dk1"/>
              </a:buClr>
              <a:buFont typeface="Arial"/>
              <a:buNone/>
              <a:defRPr sz="22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49720" marR="0" lvl="3" indent="-981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2960" marR="0" lvl="4" indent="-885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16200" marR="0" lvl="5" indent="-789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99440" marR="0" lvl="6" indent="-693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2679" marR="0" lvl="7" indent="-597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5920" marR="0" lvl="8" indent="-5019" algn="l" rtl="0">
              <a:spcBef>
                <a:spcPts val="406"/>
              </a:spcBef>
              <a:buClr>
                <a:schemeClr val="dk1"/>
              </a:buClr>
              <a:buFont typeface="Arial"/>
              <a:buNone/>
              <a:defRPr sz="203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244008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214022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56794" algn="l" rtl="0">
              <a:spcBef>
                <a:spcPts val="459"/>
              </a:spcBef>
              <a:buClr>
                <a:schemeClr val="dk1"/>
              </a:buClr>
              <a:buSzPct val="99695"/>
              <a:buFont typeface="Arial"/>
              <a:buChar char="•"/>
              <a:defRPr sz="22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7247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–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7151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»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7055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6959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6863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67671" algn="l" rtl="0">
              <a:spcBef>
                <a:spcPts val="406"/>
              </a:spcBef>
              <a:buClr>
                <a:schemeClr val="dk1"/>
              </a:buClr>
              <a:buSzPct val="101549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63083" y="2403477"/>
            <a:ext cx="10363200" cy="803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15D22"/>
              </a:buClr>
              <a:buFont typeface="Arial"/>
              <a:buNone/>
              <a:defRPr sz="5109" b="1" i="0" u="none" strike="noStrike" cap="none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F15D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Shape 121"/>
          <p:cNvCxnSpPr/>
          <p:nvPr/>
        </p:nvCxnSpPr>
        <p:spPr>
          <a:xfrm flipH="1">
            <a:off x="40289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 flipH="1">
            <a:off x="245841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" name="Shape 123" descr="CISION_LOGO_TAGLINE_RGB.png"/>
          <p:cNvPicPr preferRelativeResize="0"/>
          <p:nvPr/>
        </p:nvPicPr>
        <p:blipFill rotWithShape="1">
          <a:blip r:embed="rId2">
            <a:alphaModFix/>
          </a:blip>
          <a:srcRect b="35894"/>
          <a:stretch/>
        </p:blipFill>
        <p:spPr>
          <a:xfrm>
            <a:off x="1067763" y="231575"/>
            <a:ext cx="1706610" cy="40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87866" y="936625"/>
            <a:ext cx="11636020" cy="4892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32B3B"/>
              </a:buClr>
              <a:buFont typeface="Noto Sans Symbols"/>
              <a:buNone/>
              <a:defRPr sz="2200" b="1" i="0" u="none" strike="noStrike" cap="none">
                <a:solidFill>
                  <a:srgbClr val="032B3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33C0F4"/>
              </a:buClr>
              <a:buSzPct val="100000"/>
              <a:buFont typeface="Merriweather Sans"/>
              <a:buChar char="–"/>
              <a:defRPr sz="1600" b="0" i="0" u="none" strike="noStrike" cap="none">
                <a:solidFill>
                  <a:srgbClr val="33C0F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33C0F4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rgbClr val="33C0F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33C0F4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33C0F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6290733"/>
            <a:ext cx="12192000" cy="567267"/>
          </a:xfrm>
          <a:prstGeom prst="rect">
            <a:avLst/>
          </a:prstGeom>
          <a:solidFill>
            <a:srgbClr val="1C42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3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 descr="Visible-Logo_W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7231" y="6399064"/>
            <a:ext cx="1219199" cy="30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chased-getty-18469086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35" b="14995"/>
          <a:stretch/>
        </p:blipFill>
        <p:spPr>
          <a:xfrm>
            <a:off x="0" y="2"/>
            <a:ext cx="12192000" cy="44776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073882"/>
            <a:ext cx="8534400" cy="644749"/>
          </a:xfrm>
          <a:prstGeom prst="rect">
            <a:avLst/>
          </a:prstGeom>
        </p:spPr>
        <p:txBody>
          <a:bodyPr lIns="108841" tIns="54422" rIns="108841" bIns="54422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4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5" name="Group 12"/>
          <p:cNvGrpSpPr/>
          <p:nvPr userDrawn="1"/>
        </p:nvGrpSpPr>
        <p:grpSpPr>
          <a:xfrm>
            <a:off x="0" y="3548743"/>
            <a:ext cx="12192000" cy="1387412"/>
            <a:chOff x="0" y="271632"/>
            <a:chExt cx="9144000" cy="1387412"/>
          </a:xfrm>
        </p:grpSpPr>
        <p:sp>
          <p:nvSpPr>
            <p:cNvPr id="14" name="Rectangle 13"/>
            <p:cNvSpPr/>
            <p:nvPr/>
          </p:nvSpPr>
          <p:spPr>
            <a:xfrm>
              <a:off x="0" y="271632"/>
              <a:ext cx="9144000" cy="1055598"/>
            </a:xfrm>
            <a:prstGeom prst="rect">
              <a:avLst/>
            </a:prstGeom>
            <a:solidFill>
              <a:srgbClr val="0C638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C6389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4171575" y="1315788"/>
              <a:ext cx="800851" cy="343256"/>
            </a:xfrm>
            <a:prstGeom prst="triangle">
              <a:avLst/>
            </a:prstGeom>
            <a:solidFill>
              <a:srgbClr val="0C638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93886"/>
            <a:ext cx="10363200" cy="834572"/>
          </a:xfrm>
          <a:prstGeom prst="rect">
            <a:avLst/>
          </a:prstGeom>
        </p:spPr>
        <p:txBody>
          <a:bodyPr lIns="108841" tIns="54422" rIns="108841" bIns="54422"/>
          <a:lstStyle>
            <a:lvl1pPr>
              <a:lnSpc>
                <a:spcPts val="5118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386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579695" y="3881558"/>
            <a:ext cx="9032700" cy="1281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376690" y="5100363"/>
            <a:ext cx="7438500" cy="5502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3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31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6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11974" y="6214830"/>
            <a:ext cx="12202500" cy="32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44"/>
                </a:moveTo>
                <a:lnTo>
                  <a:pt x="56290" y="0"/>
                </a:lnTo>
                <a:lnTo>
                  <a:pt x="60176" y="120000"/>
                </a:lnTo>
                <a:lnTo>
                  <a:pt x="63827" y="4444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0100" tIns="15050" rIns="30100" bIns="1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3366" y="2146748"/>
            <a:ext cx="5718600" cy="2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590213" y="355385"/>
            <a:ext cx="10972800" cy="774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09599" y="1883494"/>
            <a:ext cx="10972800" cy="40212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203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defRPr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4149" y="364621"/>
            <a:ext cx="1488900" cy="32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 flipH="1">
            <a:off x="403027" y="-428217"/>
            <a:ext cx="1329600" cy="13197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5686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/>
          <p:nvPr/>
        </p:nvSpPr>
        <p:spPr>
          <a:xfrm>
            <a:off x="-11974" y="6214830"/>
            <a:ext cx="12202500" cy="32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44"/>
                </a:moveTo>
                <a:lnTo>
                  <a:pt x="56290" y="0"/>
                </a:lnTo>
                <a:lnTo>
                  <a:pt x="60176" y="120000"/>
                </a:lnTo>
                <a:lnTo>
                  <a:pt x="63827" y="4444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0100" tIns="15050" rIns="30100" bIns="1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Shape 151"/>
          <p:cNvCxnSpPr/>
          <p:nvPr/>
        </p:nvCxnSpPr>
        <p:spPr>
          <a:xfrm flipH="1">
            <a:off x="2458547" y="-428217"/>
            <a:ext cx="1329600" cy="13197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5686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63083" y="2403477"/>
            <a:ext cx="10363200" cy="8037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5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63083" y="3207148"/>
            <a:ext cx="10363200" cy="710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b" anchorCtr="0"/>
          <a:lstStyle>
            <a:lvl1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3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20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8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4149" y="364621"/>
            <a:ext cx="1488900" cy="32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Shape 159"/>
          <p:cNvCxnSpPr/>
          <p:nvPr/>
        </p:nvCxnSpPr>
        <p:spPr>
          <a:xfrm flipH="1">
            <a:off x="403027" y="-428217"/>
            <a:ext cx="1329600" cy="13197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5686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Shape 160"/>
          <p:cNvSpPr/>
          <p:nvPr/>
        </p:nvSpPr>
        <p:spPr>
          <a:xfrm>
            <a:off x="-11974" y="6214830"/>
            <a:ext cx="12202500" cy="32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44"/>
                </a:moveTo>
                <a:lnTo>
                  <a:pt x="56290" y="0"/>
                </a:lnTo>
                <a:lnTo>
                  <a:pt x="60176" y="120000"/>
                </a:lnTo>
                <a:lnTo>
                  <a:pt x="63827" y="4444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0100" tIns="15050" rIns="30100" bIns="1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Shape 161"/>
          <p:cNvCxnSpPr/>
          <p:nvPr/>
        </p:nvCxnSpPr>
        <p:spPr>
          <a:xfrm flipH="1">
            <a:off x="2458547" y="-428217"/>
            <a:ext cx="1329600" cy="13197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5686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yp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0"/>
            <a:ext cx="12192000" cy="1063500"/>
          </a:xfrm>
          <a:prstGeom prst="rect">
            <a:avLst/>
          </a:prstGeom>
          <a:solidFill>
            <a:srgbClr val="0C6389"/>
          </a:solidFill>
          <a:ln>
            <a:noFill/>
          </a:ln>
        </p:spPr>
        <p:txBody>
          <a:bodyPr lIns="108875" tIns="54425" rIns="108875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 rot="2738143">
            <a:off x="5934026" y="503568"/>
            <a:ext cx="611826" cy="856316"/>
          </a:xfrm>
          <a:prstGeom prst="rect">
            <a:avLst/>
          </a:prstGeom>
          <a:solidFill>
            <a:srgbClr val="0C6389"/>
          </a:solidFill>
          <a:ln>
            <a:noFill/>
          </a:ln>
        </p:spPr>
        <p:txBody>
          <a:bodyPr lIns="108875" tIns="54425" rIns="108875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09599" y="1661885"/>
            <a:ext cx="10972800" cy="4172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15D22"/>
              </a:buClr>
              <a:buSzPct val="1000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09599" y="151268"/>
            <a:ext cx="10972800" cy="780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pic>
        <p:nvPicPr>
          <p:cNvPr id="168" name="Shape 168" descr="CISION_LOGO_NO_TAGLIN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00" y="6438079"/>
            <a:ext cx="1706100" cy="2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737B"/>
              </a:buClr>
              <a:buSzPct val="25000"/>
              <a:buFont typeface="Arial"/>
              <a:buNone/>
            </a:pPr>
            <a:fld id="{00000000-1234-1234-1234-123412341234}" type="slidenum">
              <a:rPr lang="en-US" sz="5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737B"/>
                </a:buClr>
                <a:buSzPct val="25000"/>
                <a:buFont typeface="Arial"/>
                <a:buNone/>
              </a:pPr>
              <a:t>‹#›</a:t>
            </a:fld>
            <a:endParaRPr lang="en-US" sz="500" b="0" i="0" u="none" strike="noStrike" cap="none">
              <a:solidFill>
                <a:srgbClr val="6A73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6197599" y="1600200"/>
            <a:ext cx="5384699" cy="4526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39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09599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b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609599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8900" cy="6396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b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766733" y="273049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609601" y="1435100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389716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 rot="5400000">
            <a:off x="1696999" y="-812860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25000"/>
              <a:buFont typeface="Arial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F95"/>
                </a:buClr>
                <a:buSzPct val="25000"/>
                <a:buFont typeface="Arial"/>
                <a:buNone/>
              </a:pPr>
              <a:t>‹#›</a:t>
            </a:fld>
            <a:endParaRPr lang="en-US"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5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66732" y="273050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177461" algn="l" rtl="0">
              <a:spcBef>
                <a:spcPts val="819"/>
              </a:spcBef>
              <a:buClr>
                <a:schemeClr val="dk1"/>
              </a:buClr>
              <a:buSzPct val="99853"/>
              <a:buFont typeface="Arial"/>
              <a:buChar char="•"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149570" algn="l" rtl="0">
              <a:spcBef>
                <a:spcPts val="714"/>
              </a:spcBef>
              <a:buClr>
                <a:schemeClr val="dk1"/>
              </a:buClr>
              <a:buSzPct val="99166"/>
              <a:buFont typeface="Arial"/>
              <a:buChar char="–"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08979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391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3823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»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3240" marR="0" lvl="1" indent="-11739" algn="l" rtl="0">
              <a:spcBef>
                <a:spcPts val="308"/>
              </a:spcBef>
              <a:buClr>
                <a:schemeClr val="dk1"/>
              </a:buClr>
              <a:buFont typeface="Arial"/>
              <a:buNone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6480" marR="0" lvl="2" indent="-10779" algn="l" rtl="0">
              <a:spcBef>
                <a:spcPts val="255"/>
              </a:spcBef>
              <a:buClr>
                <a:schemeClr val="dk1"/>
              </a:buClr>
              <a:buFont typeface="Arial"/>
              <a:buNone/>
              <a:defRPr sz="12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49720" marR="0" lvl="3" indent="-981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2960" marR="0" lvl="4" indent="-885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16200" marR="0" lvl="5" indent="-789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99440" marR="0" lvl="6" indent="-693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2679" marR="0" lvl="7" indent="-597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5920" marR="0" lvl="8" indent="-501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5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19"/>
              </a:spcBef>
              <a:buClr>
                <a:schemeClr val="dk1"/>
              </a:buClr>
              <a:buFont typeface="Arial"/>
              <a:buNone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3240" marR="0" lvl="1" indent="-11739" algn="l" rtl="0">
              <a:spcBef>
                <a:spcPts val="714"/>
              </a:spcBef>
              <a:buClr>
                <a:schemeClr val="dk1"/>
              </a:buClr>
              <a:buFont typeface="Arial"/>
              <a:buNone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6480" marR="0" lvl="2" indent="-10779" algn="l" rtl="0">
              <a:spcBef>
                <a:spcPts val="609"/>
              </a:spcBef>
              <a:buClr>
                <a:schemeClr val="dk1"/>
              </a:buClr>
              <a:buFont typeface="Arial"/>
              <a:buNone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49720" marR="0" lvl="3" indent="-981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2960" marR="0" lvl="4" indent="-885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16200" marR="0" lvl="5" indent="-789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99440" marR="0" lvl="6" indent="-693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2679" marR="0" lvl="7" indent="-597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5920" marR="0" lvl="8" indent="-5019" algn="l" rtl="0">
              <a:spcBef>
                <a:spcPts val="511"/>
              </a:spcBef>
              <a:buClr>
                <a:schemeClr val="dk1"/>
              </a:buClr>
              <a:buFont typeface="Arial"/>
              <a:buNone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3240" marR="0" lvl="1" indent="-11739" algn="l" rtl="0">
              <a:spcBef>
                <a:spcPts val="308"/>
              </a:spcBef>
              <a:buClr>
                <a:schemeClr val="dk1"/>
              </a:buClr>
              <a:buFont typeface="Arial"/>
              <a:buNone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6480" marR="0" lvl="2" indent="-10779" algn="l" rtl="0">
              <a:spcBef>
                <a:spcPts val="255"/>
              </a:spcBef>
              <a:buClr>
                <a:schemeClr val="dk1"/>
              </a:buClr>
              <a:buFont typeface="Arial"/>
              <a:buNone/>
              <a:defRPr sz="12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49720" marR="0" lvl="3" indent="-981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2960" marR="0" lvl="4" indent="-885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16200" marR="0" lvl="5" indent="-789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99440" marR="0" lvl="6" indent="-693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2679" marR="0" lvl="7" indent="-597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5920" marR="0" lvl="8" indent="-5019" algn="l" rtl="0">
              <a:spcBef>
                <a:spcPts val="229"/>
              </a:spcBef>
              <a:buClr>
                <a:schemeClr val="dk1"/>
              </a:buClr>
              <a:buFont typeface="Arial"/>
              <a:buNone/>
              <a:defRPr sz="11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8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177461" algn="l" rtl="0">
              <a:spcBef>
                <a:spcPts val="819"/>
              </a:spcBef>
              <a:buClr>
                <a:schemeClr val="dk1"/>
              </a:buClr>
              <a:buSzPct val="99853"/>
              <a:buFont typeface="Arial"/>
              <a:buChar char="•"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149570" algn="l" rtl="0">
              <a:spcBef>
                <a:spcPts val="714"/>
              </a:spcBef>
              <a:buClr>
                <a:schemeClr val="dk1"/>
              </a:buClr>
              <a:buSzPct val="99166"/>
              <a:buFont typeface="Arial"/>
              <a:buChar char="–"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08979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391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3823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»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7285037" y="1828801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177461" algn="l" rtl="0">
              <a:spcBef>
                <a:spcPts val="819"/>
              </a:spcBef>
              <a:buClr>
                <a:schemeClr val="dk1"/>
              </a:buClr>
              <a:buSzPct val="99853"/>
              <a:buFont typeface="Arial"/>
              <a:buChar char="•"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149570" algn="l" rtl="0">
              <a:spcBef>
                <a:spcPts val="714"/>
              </a:spcBef>
              <a:buClr>
                <a:schemeClr val="dk1"/>
              </a:buClr>
              <a:buSzPct val="99166"/>
              <a:buFont typeface="Arial"/>
              <a:buChar char="–"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08979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391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3823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»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yp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12192000" cy="1063624"/>
          </a:xfrm>
          <a:prstGeom prst="rect">
            <a:avLst/>
          </a:prstGeom>
          <a:solidFill>
            <a:srgbClr val="0C638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3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 rot="2751895">
            <a:off x="5935137" y="502027"/>
            <a:ext cx="609599" cy="859366"/>
          </a:xfrm>
          <a:prstGeom prst="rect">
            <a:avLst/>
          </a:prstGeom>
          <a:solidFill>
            <a:srgbClr val="0C638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3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600" y="1661885"/>
            <a:ext cx="10972799" cy="4172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177461" algn="l" rtl="0">
              <a:spcBef>
                <a:spcPts val="819"/>
              </a:spcBef>
              <a:buClr>
                <a:srgbClr val="F15D22"/>
              </a:buClr>
              <a:buSzPct val="99853"/>
              <a:buFont typeface="Arial"/>
              <a:buChar char="•"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149570" algn="l" rtl="0">
              <a:spcBef>
                <a:spcPts val="714"/>
              </a:spcBef>
              <a:buClr>
                <a:schemeClr val="accent2"/>
              </a:buClr>
              <a:buSzPct val="99166"/>
              <a:buFont typeface="Arial"/>
              <a:buChar char="–"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08979" algn="l" rtl="0">
              <a:spcBef>
                <a:spcPts val="609"/>
              </a:spcBef>
              <a:buClr>
                <a:schemeClr val="accent2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39197" algn="l" rtl="0">
              <a:spcBef>
                <a:spcPts val="511"/>
              </a:spcBef>
              <a:buClr>
                <a:schemeClr val="accent2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38237" algn="l" rtl="0">
              <a:spcBef>
                <a:spcPts val="511"/>
              </a:spcBef>
              <a:buClr>
                <a:schemeClr val="accent2"/>
              </a:buClr>
              <a:buSzPct val="98269"/>
              <a:buFont typeface="Arial"/>
              <a:buChar char="»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9600" y="151268"/>
            <a:ext cx="10972799" cy="78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9" name="Shape 99" descr="CISION_LOGO_NO_TAGLIN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00" y="6438080"/>
            <a:ext cx="1706031" cy="28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63083" y="2403477"/>
            <a:ext cx="10363200" cy="803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15D22"/>
              </a:buClr>
              <a:buFont typeface="Arial"/>
              <a:buNone/>
              <a:defRPr sz="5109" b="1" i="0" u="none" strike="noStrike" cap="none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F15D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Shape 105"/>
          <p:cNvCxnSpPr/>
          <p:nvPr/>
        </p:nvCxnSpPr>
        <p:spPr>
          <a:xfrm flipH="1">
            <a:off x="40289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flipH="1">
            <a:off x="245841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Shape 107" descr="CISION_LOGO_TAGLINE_RGB.png"/>
          <p:cNvPicPr preferRelativeResize="0"/>
          <p:nvPr/>
        </p:nvPicPr>
        <p:blipFill rotWithShape="1">
          <a:blip r:embed="rId2">
            <a:alphaModFix/>
          </a:blip>
          <a:srcRect b="35894"/>
          <a:stretch/>
        </p:blipFill>
        <p:spPr>
          <a:xfrm>
            <a:off x="1067763" y="231575"/>
            <a:ext cx="1706610" cy="40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63083" y="2403477"/>
            <a:ext cx="10363200" cy="803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15D22"/>
              </a:buClr>
              <a:buFont typeface="Arial"/>
              <a:buNone/>
              <a:defRPr sz="5109" b="1" i="0" u="none" strike="noStrike" cap="none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39">
                <a:solidFill>
                  <a:srgbClr val="F15D2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539">
              <a:solidFill>
                <a:srgbClr val="F15D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Shape 113"/>
          <p:cNvCxnSpPr/>
          <p:nvPr/>
        </p:nvCxnSpPr>
        <p:spPr>
          <a:xfrm flipH="1">
            <a:off x="40289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 flipH="1">
            <a:off x="2458417" y="-428216"/>
            <a:ext cx="1329730" cy="1319584"/>
          </a:xfrm>
          <a:prstGeom prst="straightConnector1">
            <a:avLst/>
          </a:prstGeom>
          <a:noFill/>
          <a:ln w="25400" cap="flat" cmpd="sng">
            <a:solidFill>
              <a:srgbClr val="002060">
                <a:alpha val="57647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" name="Shape 115" descr="CISION_LOGO_TAGLINE_RGB.png"/>
          <p:cNvPicPr preferRelativeResize="0"/>
          <p:nvPr/>
        </p:nvPicPr>
        <p:blipFill rotWithShape="1">
          <a:blip r:embed="rId2">
            <a:alphaModFix/>
          </a:blip>
          <a:srcRect b="35894"/>
          <a:stretch/>
        </p:blipFill>
        <p:spPr>
          <a:xfrm>
            <a:off x="1067763" y="231575"/>
            <a:ext cx="1706610" cy="40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7430" marR="0" lvl="0" indent="-177461" algn="l" rtl="0">
              <a:spcBef>
                <a:spcPts val="819"/>
              </a:spcBef>
              <a:buClr>
                <a:schemeClr val="dk1"/>
              </a:buClr>
              <a:buSzPct val="99853"/>
              <a:buFont typeface="Arial"/>
              <a:buChar char="•"/>
              <a:defRPr sz="40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7765" marR="0" lvl="1" indent="-149570" algn="l" rtl="0">
              <a:spcBef>
                <a:spcPts val="714"/>
              </a:spcBef>
              <a:buClr>
                <a:schemeClr val="dk1"/>
              </a:buClr>
              <a:buSzPct val="99166"/>
              <a:buFont typeface="Arial"/>
              <a:buChar char="–"/>
              <a:defRPr sz="35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8100" marR="0" lvl="2" indent="-108979" algn="l" rtl="0">
              <a:spcBef>
                <a:spcPts val="609"/>
              </a:spcBef>
              <a:buClr>
                <a:schemeClr val="dk1"/>
              </a:buClr>
              <a:buSzPct val="101533"/>
              <a:buFont typeface="Arial"/>
              <a:buChar char="•"/>
              <a:defRPr sz="30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41339" marR="0" lvl="3" indent="-1391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–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24580" marR="0" lvl="4" indent="-13823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»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820" marR="0" lvl="5" indent="-13727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91060" marR="0" lvl="6" indent="-13631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74300" marR="0" lvl="7" indent="-13535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57540" marR="0" lvl="8" indent="-134397" algn="l" rtl="0">
              <a:spcBef>
                <a:spcPts val="511"/>
              </a:spcBef>
              <a:buClr>
                <a:schemeClr val="dk1"/>
              </a:buClr>
              <a:buSzPct val="98269"/>
              <a:buFont typeface="Arial"/>
              <a:buChar char="•"/>
              <a:defRPr sz="25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539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539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6089" marR="0" lvl="1" indent="-188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2179" marR="0" lvl="2" indent="-3779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8268" marR="0" lvl="3" indent="-566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4358" marR="0" lvl="4" indent="-7558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0447" marR="0" lvl="5" indent="-944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6537" marR="0" lvl="6" indent="-11336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626" marR="0" lvl="7" indent="-525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8715" marR="0" lvl="8" indent="-2414" algn="l" rtl="0">
              <a:spcBef>
                <a:spcPts val="0"/>
              </a:spcBef>
              <a:buNone/>
              <a:defRPr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356175" tIns="178075" rIns="356175" bIns="1780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539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83333"/>
              <a:buFont typeface="Arial"/>
              <a:buNone/>
              <a:defRPr sz="600"/>
            </a:lvl2pPr>
            <a:lvl3pPr lvl="2" indent="0" rtl="0">
              <a:spcBef>
                <a:spcPts val="0"/>
              </a:spcBef>
              <a:buSzPct val="83333"/>
              <a:buFont typeface="Arial"/>
              <a:buNone/>
              <a:defRPr sz="600"/>
            </a:lvl3pPr>
            <a:lvl4pPr lvl="3" indent="0" rtl="0">
              <a:spcBef>
                <a:spcPts val="0"/>
              </a:spcBef>
              <a:buSzPct val="83333"/>
              <a:buFont typeface="Arial"/>
              <a:buNone/>
              <a:defRPr sz="600"/>
            </a:lvl4pPr>
            <a:lvl5pPr lvl="4" indent="0" rtl="0">
              <a:spcBef>
                <a:spcPts val="0"/>
              </a:spcBef>
              <a:buSzPct val="83333"/>
              <a:buFont typeface="Arial"/>
              <a:buNone/>
              <a:defRPr sz="600"/>
            </a:lvl5pPr>
            <a:lvl6pPr lvl="5" indent="0" rtl="0">
              <a:spcBef>
                <a:spcPts val="0"/>
              </a:spcBef>
              <a:buSzPct val="83333"/>
              <a:buFont typeface="Arial"/>
              <a:buNone/>
              <a:defRPr sz="600"/>
            </a:lvl6pPr>
            <a:lvl7pPr lvl="6" indent="0" rtl="0">
              <a:spcBef>
                <a:spcPts val="0"/>
              </a:spcBef>
              <a:buSzPct val="83333"/>
              <a:buFont typeface="Arial"/>
              <a:buNone/>
              <a:defRPr sz="600"/>
            </a:lvl7pPr>
            <a:lvl8pPr lvl="7" indent="0" rtl="0">
              <a:spcBef>
                <a:spcPts val="0"/>
              </a:spcBef>
              <a:buSzPct val="83333"/>
              <a:buFont typeface="Arial"/>
              <a:buNone/>
              <a:defRPr sz="600"/>
            </a:lvl8pPr>
            <a:lvl9pPr lvl="8" indent="0" rtl="0">
              <a:spcBef>
                <a:spcPts val="0"/>
              </a:spcBef>
              <a:buSzPct val="83333"/>
              <a:buFont typeface="Arial"/>
              <a:buNone/>
              <a:defRPr sz="6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t" anchorCtr="0"/>
          <a:lstStyle>
            <a:lvl1pPr marL="444500" marR="0" lvl="0" indent="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2500" marR="0" lvl="1" indent="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60500" marR="0" lvl="2" indent="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marR="0" lvl="3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1600" marR="0" lvl="4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25800" marR="0" lvl="5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00" marR="0" lvl="6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94200" marR="0" lvl="7" indent="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78400" marR="0" lvl="8" indent="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09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33333"/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95"/>
              </a:buClr>
              <a:buSzPct val="33333"/>
              <a:buFont typeface="Arial"/>
              <a:buNone/>
              <a:defRPr sz="1500" b="0" i="0" u="none" strike="noStrike" cap="none">
                <a:solidFill>
                  <a:srgbClr val="888F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8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52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495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33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179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02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863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117250" tIns="58625" rIns="117250" bIns="586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rgbClr val="888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5398185"/>
            <a:ext cx="8534400" cy="644749"/>
          </a:xfrm>
        </p:spPr>
        <p:txBody>
          <a:bodyPr/>
          <a:lstStyle/>
          <a:p>
            <a:r>
              <a:rPr lang="en-US" dirty="0" smtClean="0"/>
              <a:t>Samsung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643549"/>
            <a:ext cx="12192000" cy="834572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AMEC International Communication Effectiveness Awards 2017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9280"/>
            <a:ext cx="1728192" cy="7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ISION_LOGO_NO_TAGLIN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6165304"/>
            <a:ext cx="1870720" cy="430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9"/>
          <p:cNvSpPr txBox="1">
            <a:spLocks noGrp="1"/>
          </p:cNvSpPr>
          <p:nvPr>
            <p:ph type="title"/>
          </p:nvPr>
        </p:nvSpPr>
        <p:spPr>
          <a:xfrm>
            <a:off x="3170862" y="134664"/>
            <a:ext cx="10972800" cy="774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2400" dirty="0" smtClean="0">
                <a:latin typeface="Open Sans"/>
                <a:ea typeface="Open Sans"/>
                <a:cs typeface="Open Sans"/>
                <a:sym typeface="Open Sans"/>
              </a:rPr>
              <a:t>Campaign Planning linking to an Integrated Framework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431" y="1318161"/>
            <a:ext cx="3949165" cy="21804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580" y="813959"/>
            <a:ext cx="7557230" cy="50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29" y="3403604"/>
            <a:ext cx="3786699" cy="20279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04630" y="63770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Appendix 1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9"/>
          <p:cNvSpPr txBox="1">
            <a:spLocks noGrp="1"/>
          </p:cNvSpPr>
          <p:nvPr>
            <p:ph type="title"/>
          </p:nvPr>
        </p:nvSpPr>
        <p:spPr>
          <a:xfrm>
            <a:off x="3170862" y="134664"/>
            <a:ext cx="10972800" cy="774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2400" dirty="0" smtClean="0">
                <a:latin typeface="Open Sans"/>
                <a:ea typeface="Open Sans"/>
                <a:cs typeface="Open Sans"/>
                <a:sym typeface="Open Sans"/>
              </a:rPr>
              <a:t>Focus on Quality &amp; Actionable Insight  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57" y="1072736"/>
            <a:ext cx="5659232" cy="386733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153" y="1517314"/>
            <a:ext cx="6022740" cy="41841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04630" y="63770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Appendix 2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9"/>
          <p:cNvSpPr txBox="1">
            <a:spLocks noGrp="1"/>
          </p:cNvSpPr>
          <p:nvPr>
            <p:ph type="title"/>
          </p:nvPr>
        </p:nvSpPr>
        <p:spPr>
          <a:xfrm>
            <a:off x="3170862" y="134664"/>
            <a:ext cx="10972800" cy="774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2400" dirty="0" smtClean="0">
                <a:latin typeface="Open Sans"/>
                <a:ea typeface="Open Sans"/>
                <a:cs typeface="Open Sans"/>
                <a:sym typeface="Open Sans"/>
              </a:rPr>
              <a:t>Exploring the Samsung Galaxy Note 7 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855" y="885150"/>
            <a:ext cx="6138263" cy="45600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39" y="1769426"/>
            <a:ext cx="5578491" cy="41975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04630" y="63770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Appendix 3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9"/>
          <p:cNvSpPr txBox="1">
            <a:spLocks noGrp="1"/>
          </p:cNvSpPr>
          <p:nvPr>
            <p:ph type="title"/>
          </p:nvPr>
        </p:nvSpPr>
        <p:spPr>
          <a:xfrm>
            <a:off x="3170862" y="134664"/>
            <a:ext cx="10972800" cy="774300"/>
          </a:xfrm>
          <a:prstGeom prst="rect">
            <a:avLst/>
          </a:prstGeom>
          <a:noFill/>
          <a:ln>
            <a:noFill/>
          </a:ln>
        </p:spPr>
        <p:txBody>
          <a:bodyPr lIns="30100" tIns="30100" rIns="30100" bIns="301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2400" dirty="0" smtClean="0">
                <a:latin typeface="Open Sans"/>
                <a:ea typeface="Open Sans"/>
                <a:cs typeface="Open Sans"/>
                <a:sym typeface="Open Sans"/>
              </a:rPr>
              <a:t>UK Reputation Research 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669" y="837714"/>
            <a:ext cx="6748408" cy="51144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6" y="2861953"/>
            <a:ext cx="3258259" cy="273825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458" y="1111335"/>
            <a:ext cx="1419225" cy="20478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04630" y="63770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Appendix 4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053A4F"/>
      </a:dk1>
      <a:lt1>
        <a:srgbClr val="FFFFFF"/>
      </a:lt1>
      <a:dk2>
        <a:srgbClr val="053A4F"/>
      </a:dk2>
      <a:lt2>
        <a:srgbClr val="FFFFFF"/>
      </a:lt2>
      <a:accent1>
        <a:srgbClr val="0C6389"/>
      </a:accent1>
      <a:accent2>
        <a:srgbClr val="7C0847"/>
      </a:accent2>
      <a:accent3>
        <a:srgbClr val="158282"/>
      </a:accent3>
      <a:accent4>
        <a:srgbClr val="563689"/>
      </a:accent4>
      <a:accent5>
        <a:srgbClr val="634D5E"/>
      </a:accent5>
      <a:accent6>
        <a:srgbClr val="F15D22"/>
      </a:accent6>
      <a:hlink>
        <a:srgbClr val="158282"/>
      </a:hlink>
      <a:folHlink>
        <a:srgbClr val="15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5">
      <a:dk1>
        <a:srgbClr val="053A4F"/>
      </a:dk1>
      <a:lt1>
        <a:srgbClr val="FFFFFF"/>
      </a:lt1>
      <a:dk2>
        <a:srgbClr val="053A4F"/>
      </a:dk2>
      <a:lt2>
        <a:srgbClr val="FFFFFF"/>
      </a:lt2>
      <a:accent1>
        <a:srgbClr val="0C6389"/>
      </a:accent1>
      <a:accent2>
        <a:srgbClr val="7C0847"/>
      </a:accent2>
      <a:accent3>
        <a:srgbClr val="158282"/>
      </a:accent3>
      <a:accent4>
        <a:srgbClr val="563689"/>
      </a:accent4>
      <a:accent5>
        <a:srgbClr val="634D5E"/>
      </a:accent5>
      <a:accent6>
        <a:srgbClr val="F15D22"/>
      </a:accent6>
      <a:hlink>
        <a:srgbClr val="158282"/>
      </a:hlink>
      <a:folHlink>
        <a:srgbClr val="15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38</Words>
  <Application>Microsoft Office PowerPoint</Application>
  <PresentationFormat>Custom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Open Sans</vt:lpstr>
      <vt:lpstr>Calibri</vt:lpstr>
      <vt:lpstr>Helvetica Neue</vt:lpstr>
      <vt:lpstr>Noto Sans Symbols</vt:lpstr>
      <vt:lpstr>Merriweather Sans</vt:lpstr>
      <vt:lpstr>Courier New</vt:lpstr>
      <vt:lpstr>Office Theme</vt:lpstr>
      <vt:lpstr>Office Theme</vt:lpstr>
      <vt:lpstr>AMEC International Communication Effectiveness Awards 2017</vt:lpstr>
      <vt:lpstr>Campaign Planning linking to an Integrated Framework</vt:lpstr>
      <vt:lpstr>Focus on Quality &amp; Actionable Insight  </vt:lpstr>
      <vt:lpstr>Exploring the Samsung Galaxy Note 7 </vt:lpstr>
      <vt:lpstr>UK Reputation Research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Around-the-clock support on the Analysis Pro platform</dc:title>
  <dc:creator>Dana Seay</dc:creator>
  <cp:lastModifiedBy>Paul Hender</cp:lastModifiedBy>
  <cp:revision>80</cp:revision>
  <dcterms:modified xsi:type="dcterms:W3CDTF">2017-02-21T12:32:56Z</dcterms:modified>
</cp:coreProperties>
</file>