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7" r:id="rId1"/>
    <p:sldMasterId id="2147484258" r:id="rId2"/>
  </p:sldMasterIdLst>
  <p:notesMasterIdLst>
    <p:notesMasterId r:id="rId21"/>
  </p:notesMasterIdLst>
  <p:handoutMasterIdLst>
    <p:handoutMasterId r:id="rId22"/>
  </p:handoutMasterIdLst>
  <p:sldIdLst>
    <p:sldId id="296" r:id="rId3"/>
    <p:sldId id="370" r:id="rId4"/>
    <p:sldId id="360" r:id="rId5"/>
    <p:sldId id="358" r:id="rId6"/>
    <p:sldId id="362" r:id="rId7"/>
    <p:sldId id="344" r:id="rId8"/>
    <p:sldId id="353" r:id="rId9"/>
    <p:sldId id="332" r:id="rId10"/>
    <p:sldId id="372" r:id="rId11"/>
    <p:sldId id="368" r:id="rId12"/>
    <p:sldId id="335" r:id="rId13"/>
    <p:sldId id="371" r:id="rId14"/>
    <p:sldId id="329" r:id="rId15"/>
    <p:sldId id="321" r:id="rId16"/>
    <p:sldId id="320" r:id="rId17"/>
    <p:sldId id="322" r:id="rId18"/>
    <p:sldId id="323" r:id="rId19"/>
    <p:sldId id="338" r:id="rId20"/>
  </p:sldIdLst>
  <p:sldSz cx="9144000" cy="6858000" type="screen4x3"/>
  <p:notesSz cx="6889750" cy="100218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y Leggetter" initials="BL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47"/>
    <a:srgbClr val="FFBC9B"/>
    <a:srgbClr val="FF5800"/>
    <a:srgbClr val="FFE3D5"/>
    <a:srgbClr val="FFD6C1"/>
    <a:srgbClr val="B83D00"/>
    <a:srgbClr val="FF935D"/>
    <a:srgbClr val="FFAB81"/>
    <a:srgbClr val="E5AA0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7" autoAdjust="0"/>
    <p:restoredTop sz="86449" autoAdjust="0"/>
  </p:normalViewPr>
  <p:slideViewPr>
    <p:cSldViewPr snapToGrid="0">
      <p:cViewPr varScale="1">
        <p:scale>
          <a:sx n="69" d="100"/>
          <a:sy n="69" d="100"/>
        </p:scale>
        <p:origin x="-103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96343-DFC9-4504-8DEC-84DC56565BB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27AA0-7753-4AA7-9964-5C8F32DE142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It’s about being data-smart</a:t>
          </a:r>
          <a:endParaRPr lang="en-US" dirty="0"/>
        </a:p>
      </dgm:t>
    </dgm:pt>
    <dgm:pt modelId="{80C1F23D-C70B-4AF1-8412-7EF28A8FC489}" type="parTrans" cxnId="{4D3C7E46-33D9-4A2A-8545-7C23B9854CB9}">
      <dgm:prSet/>
      <dgm:spPr/>
      <dgm:t>
        <a:bodyPr/>
        <a:lstStyle/>
        <a:p>
          <a:endParaRPr lang="en-US"/>
        </a:p>
      </dgm:t>
    </dgm:pt>
    <dgm:pt modelId="{3DE29EA6-CE42-48FB-A4C2-880225615C10}" type="sibTrans" cxnId="{4D3C7E46-33D9-4A2A-8545-7C23B9854CB9}">
      <dgm:prSet/>
      <dgm:spPr/>
      <dgm:t>
        <a:bodyPr/>
        <a:lstStyle/>
        <a:p>
          <a:endParaRPr lang="en-US"/>
        </a:p>
      </dgm:t>
    </dgm:pt>
    <dgm:pt modelId="{CC31F05E-2F3A-4AFC-83B9-F9A206514C5A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Procurement specialists demanding measurement</a:t>
          </a:r>
          <a:endParaRPr lang="en-US" dirty="0"/>
        </a:p>
      </dgm:t>
    </dgm:pt>
    <dgm:pt modelId="{01103FD0-A044-4F61-BCD8-14DA83689412}" type="parTrans" cxnId="{2B998F75-12EF-450B-AB12-0402CBFBB7E0}">
      <dgm:prSet/>
      <dgm:spPr/>
      <dgm:t>
        <a:bodyPr/>
        <a:lstStyle/>
        <a:p>
          <a:endParaRPr lang="en-US"/>
        </a:p>
      </dgm:t>
    </dgm:pt>
    <dgm:pt modelId="{95CCAF35-3C90-4026-8FEB-E633CD4503CE}" type="sibTrans" cxnId="{2B998F75-12EF-450B-AB12-0402CBFBB7E0}">
      <dgm:prSet/>
      <dgm:spPr/>
      <dgm:t>
        <a:bodyPr/>
        <a:lstStyle/>
        <a:p>
          <a:endParaRPr lang="en-US"/>
        </a:p>
      </dgm:t>
    </dgm:pt>
    <dgm:pt modelId="{5126AE5E-B842-4034-B810-1E18C2B6426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It sets agencies apart BUT ..you need to make a commitment!</a:t>
          </a:r>
          <a:endParaRPr lang="en-US" dirty="0"/>
        </a:p>
      </dgm:t>
    </dgm:pt>
    <dgm:pt modelId="{C037782E-9892-4895-BBCF-05993EDFFCDA}" type="parTrans" cxnId="{88036487-2D54-48F0-8BEE-C2B1D64C1568}">
      <dgm:prSet/>
      <dgm:spPr/>
      <dgm:t>
        <a:bodyPr/>
        <a:lstStyle/>
        <a:p>
          <a:endParaRPr lang="en-US"/>
        </a:p>
      </dgm:t>
    </dgm:pt>
    <dgm:pt modelId="{48BC35E1-9ECA-45B8-9155-1D2F3029C4E0}" type="sibTrans" cxnId="{88036487-2D54-48F0-8BEE-C2B1D64C1568}">
      <dgm:prSet/>
      <dgm:spPr/>
      <dgm:t>
        <a:bodyPr/>
        <a:lstStyle/>
        <a:p>
          <a:endParaRPr lang="en-US"/>
        </a:p>
      </dgm:t>
    </dgm:pt>
    <dgm:pt modelId="{31A3DF09-740A-416D-B8E8-BC826976DB2E}">
      <dgm:prSet phldrT="[Text]" phldr="1"/>
      <dgm:spPr/>
      <dgm:t>
        <a:bodyPr/>
        <a:lstStyle/>
        <a:p>
          <a:endParaRPr lang="en-US"/>
        </a:p>
      </dgm:t>
    </dgm:pt>
    <dgm:pt modelId="{860A139E-4D89-459F-9DA3-17F71D292CA3}" type="parTrans" cxnId="{7AF38D8E-5F7F-41F9-9C27-A96261370DD6}">
      <dgm:prSet/>
      <dgm:spPr/>
      <dgm:t>
        <a:bodyPr/>
        <a:lstStyle/>
        <a:p>
          <a:endParaRPr lang="en-US"/>
        </a:p>
      </dgm:t>
    </dgm:pt>
    <dgm:pt modelId="{2D4524D4-0136-4B8B-B51E-C2B2B9DDF600}" type="sibTrans" cxnId="{7AF38D8E-5F7F-41F9-9C27-A96261370DD6}">
      <dgm:prSet/>
      <dgm:spPr/>
      <dgm:t>
        <a:bodyPr/>
        <a:lstStyle/>
        <a:p>
          <a:endParaRPr lang="en-US"/>
        </a:p>
      </dgm:t>
    </dgm:pt>
    <dgm:pt modelId="{4694A81A-8442-4A51-BD5E-97A1323A488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Greater interest in measurement by PR industry than ever before</a:t>
          </a:r>
        </a:p>
      </dgm:t>
    </dgm:pt>
    <dgm:pt modelId="{916891BC-2368-4657-9345-F805E31A7F38}" type="parTrans" cxnId="{524028A5-CB54-42C8-95B7-653042EEC544}">
      <dgm:prSet/>
      <dgm:spPr/>
      <dgm:t>
        <a:bodyPr/>
        <a:lstStyle/>
        <a:p>
          <a:endParaRPr lang="en-US"/>
        </a:p>
      </dgm:t>
    </dgm:pt>
    <dgm:pt modelId="{06CBD70F-E68D-4F53-8409-D45CC26AEC32}" type="sibTrans" cxnId="{524028A5-CB54-42C8-95B7-653042EEC544}">
      <dgm:prSet/>
      <dgm:spPr/>
      <dgm:t>
        <a:bodyPr/>
        <a:lstStyle/>
        <a:p>
          <a:endParaRPr lang="en-US"/>
        </a:p>
      </dgm:t>
    </dgm:pt>
    <dgm:pt modelId="{A07C1E2E-D1DB-46E9-9B00-B8CBA70F32EF}" type="pres">
      <dgm:prSet presAssocID="{3E696343-DFC9-4504-8DEC-84DC56565BB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094B535-CDE0-4FA6-A492-7D2A39AE6A07}" type="pres">
      <dgm:prSet presAssocID="{3E696343-DFC9-4504-8DEC-84DC56565BB5}" presName="diamond" presStyleLbl="bgShp" presStyleIdx="0" presStyleCnt="1"/>
      <dgm:spPr/>
    </dgm:pt>
    <dgm:pt modelId="{85D7A062-8576-496B-BC0A-5F98B9091DB9}" type="pres">
      <dgm:prSet presAssocID="{3E696343-DFC9-4504-8DEC-84DC56565BB5}" presName="quad1" presStyleLbl="node1" presStyleIdx="0" presStyleCnt="4" custLinFactNeighborX="-3490" custLinFactNeighborY="-1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1482CE-22B8-408A-80D7-BE30B9DF4E7A}" type="pres">
      <dgm:prSet presAssocID="{3E696343-DFC9-4504-8DEC-84DC56565BB5}" presName="quad2" presStyleLbl="node1" presStyleIdx="1" presStyleCnt="4" custLinFactNeighborX="-3490" custLinFactNeighborY="-1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A32670-AF22-4449-AEAB-40A70FC3F5D3}" type="pres">
      <dgm:prSet presAssocID="{3E696343-DFC9-4504-8DEC-84DC56565BB5}" presName="quad3" presStyleLbl="node1" presStyleIdx="2" presStyleCnt="4" custLinFactNeighborX="-3490" custLinFactNeighborY="-1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BA8B20-E3EC-4DBF-9479-7976949A33F8}" type="pres">
      <dgm:prSet presAssocID="{3E696343-DFC9-4504-8DEC-84DC56565BB5}" presName="quad4" presStyleLbl="node1" presStyleIdx="3" presStyleCnt="4" custLinFactNeighborX="-3490" custLinFactNeighborY="-1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171A77C-A19D-4CB3-A32F-A06F984A838E}" type="presOf" srcId="{3E696343-DFC9-4504-8DEC-84DC56565BB5}" destId="{A07C1E2E-D1DB-46E9-9B00-B8CBA70F32EF}" srcOrd="0" destOrd="0" presId="urn:microsoft.com/office/officeart/2005/8/layout/matrix3"/>
    <dgm:cxn modelId="{7AF38D8E-5F7F-41F9-9C27-A96261370DD6}" srcId="{3E696343-DFC9-4504-8DEC-84DC56565BB5}" destId="{31A3DF09-740A-416D-B8E8-BC826976DB2E}" srcOrd="4" destOrd="0" parTransId="{860A139E-4D89-459F-9DA3-17F71D292CA3}" sibTransId="{2D4524D4-0136-4B8B-B51E-C2B2B9DDF600}"/>
    <dgm:cxn modelId="{5D5475AD-6FAC-4DE1-BAA4-779D5E871AF6}" type="presOf" srcId="{CC31F05E-2F3A-4AFC-83B9-F9A206514C5A}" destId="{591482CE-22B8-408A-80D7-BE30B9DF4E7A}" srcOrd="0" destOrd="0" presId="urn:microsoft.com/office/officeart/2005/8/layout/matrix3"/>
    <dgm:cxn modelId="{4C6A3D22-D60F-4159-B3BE-D6B8BF59B907}" type="presOf" srcId="{4694A81A-8442-4A51-BD5E-97A1323A4880}" destId="{84A32670-AF22-4449-AEAB-40A70FC3F5D3}" srcOrd="0" destOrd="0" presId="urn:microsoft.com/office/officeart/2005/8/layout/matrix3"/>
    <dgm:cxn modelId="{4D3C7E46-33D9-4A2A-8545-7C23B9854CB9}" srcId="{3E696343-DFC9-4504-8DEC-84DC56565BB5}" destId="{E0027AA0-7753-4AA7-9964-5C8F32DE1423}" srcOrd="0" destOrd="0" parTransId="{80C1F23D-C70B-4AF1-8412-7EF28A8FC489}" sibTransId="{3DE29EA6-CE42-48FB-A4C2-880225615C10}"/>
    <dgm:cxn modelId="{524028A5-CB54-42C8-95B7-653042EEC544}" srcId="{3E696343-DFC9-4504-8DEC-84DC56565BB5}" destId="{4694A81A-8442-4A51-BD5E-97A1323A4880}" srcOrd="2" destOrd="0" parTransId="{916891BC-2368-4657-9345-F805E31A7F38}" sibTransId="{06CBD70F-E68D-4F53-8409-D45CC26AEC32}"/>
    <dgm:cxn modelId="{88036487-2D54-48F0-8BEE-C2B1D64C1568}" srcId="{3E696343-DFC9-4504-8DEC-84DC56565BB5}" destId="{5126AE5E-B842-4034-B810-1E18C2B64266}" srcOrd="3" destOrd="0" parTransId="{C037782E-9892-4895-BBCF-05993EDFFCDA}" sibTransId="{48BC35E1-9ECA-45B8-9155-1D2F3029C4E0}"/>
    <dgm:cxn modelId="{7ED01B08-D10A-4A9D-8D71-47A3305D72D7}" type="presOf" srcId="{E0027AA0-7753-4AA7-9964-5C8F32DE1423}" destId="{85D7A062-8576-496B-BC0A-5F98B9091DB9}" srcOrd="0" destOrd="0" presId="urn:microsoft.com/office/officeart/2005/8/layout/matrix3"/>
    <dgm:cxn modelId="{0CCE628D-3E82-4540-87E7-40928239F203}" type="presOf" srcId="{5126AE5E-B842-4034-B810-1E18C2B64266}" destId="{0CBA8B20-E3EC-4DBF-9479-7976949A33F8}" srcOrd="0" destOrd="0" presId="urn:microsoft.com/office/officeart/2005/8/layout/matrix3"/>
    <dgm:cxn modelId="{2B998F75-12EF-450B-AB12-0402CBFBB7E0}" srcId="{3E696343-DFC9-4504-8DEC-84DC56565BB5}" destId="{CC31F05E-2F3A-4AFC-83B9-F9A206514C5A}" srcOrd="1" destOrd="0" parTransId="{01103FD0-A044-4F61-BCD8-14DA83689412}" sibTransId="{95CCAF35-3C90-4026-8FEB-E633CD4503CE}"/>
    <dgm:cxn modelId="{14202FFC-B59F-41CE-A402-AF4AC391392A}" type="presParOf" srcId="{A07C1E2E-D1DB-46E9-9B00-B8CBA70F32EF}" destId="{B094B535-CDE0-4FA6-A492-7D2A39AE6A07}" srcOrd="0" destOrd="0" presId="urn:microsoft.com/office/officeart/2005/8/layout/matrix3"/>
    <dgm:cxn modelId="{7657827A-3609-49FA-A690-E85ACA5A19D5}" type="presParOf" srcId="{A07C1E2E-D1DB-46E9-9B00-B8CBA70F32EF}" destId="{85D7A062-8576-496B-BC0A-5F98B9091DB9}" srcOrd="1" destOrd="0" presId="urn:microsoft.com/office/officeart/2005/8/layout/matrix3"/>
    <dgm:cxn modelId="{91B11DCF-4C2B-4B9B-8BB3-EEBFBEDEB7D5}" type="presParOf" srcId="{A07C1E2E-D1DB-46E9-9B00-B8CBA70F32EF}" destId="{591482CE-22B8-408A-80D7-BE30B9DF4E7A}" srcOrd="2" destOrd="0" presId="urn:microsoft.com/office/officeart/2005/8/layout/matrix3"/>
    <dgm:cxn modelId="{1F013111-B9D3-4E09-B673-90BFD4A057C1}" type="presParOf" srcId="{A07C1E2E-D1DB-46E9-9B00-B8CBA70F32EF}" destId="{84A32670-AF22-4449-AEAB-40A70FC3F5D3}" srcOrd="3" destOrd="0" presId="urn:microsoft.com/office/officeart/2005/8/layout/matrix3"/>
    <dgm:cxn modelId="{9D4A17C7-4A1B-490B-AE95-23E890AF97E7}" type="presParOf" srcId="{A07C1E2E-D1DB-46E9-9B00-B8CBA70F32EF}" destId="{0CBA8B20-E3EC-4DBF-9479-7976949A33F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4B535-CDE0-4FA6-A492-7D2A39AE6A07}">
      <dsp:nvSpPr>
        <dsp:cNvPr id="0" name=""/>
        <dsp:cNvSpPr/>
      </dsp:nvSpPr>
      <dsp:spPr>
        <a:xfrm>
          <a:off x="1893093" y="0"/>
          <a:ext cx="4856162" cy="485616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7A062-8576-496B-BC0A-5F98B9091DB9}">
      <dsp:nvSpPr>
        <dsp:cNvPr id="0" name=""/>
        <dsp:cNvSpPr/>
      </dsp:nvSpPr>
      <dsp:spPr>
        <a:xfrm>
          <a:off x="2288332" y="428286"/>
          <a:ext cx="1893903" cy="1893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It’s about being data-smart</a:t>
          </a:r>
          <a:endParaRPr lang="en-US" sz="1900" kern="1200" dirty="0"/>
        </a:p>
      </dsp:txBody>
      <dsp:txXfrm>
        <a:off x="2380785" y="520739"/>
        <a:ext cx="1708997" cy="1708997"/>
      </dsp:txXfrm>
    </dsp:sp>
    <dsp:sp modelId="{591482CE-22B8-408A-80D7-BE30B9DF4E7A}">
      <dsp:nvSpPr>
        <dsp:cNvPr id="0" name=""/>
        <dsp:cNvSpPr/>
      </dsp:nvSpPr>
      <dsp:spPr>
        <a:xfrm>
          <a:off x="4327920" y="428286"/>
          <a:ext cx="1893903" cy="1893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Procurement specialists demanding measurement</a:t>
          </a:r>
          <a:endParaRPr lang="en-US" sz="1900" kern="1200" dirty="0"/>
        </a:p>
      </dsp:txBody>
      <dsp:txXfrm>
        <a:off x="4420373" y="520739"/>
        <a:ext cx="1708997" cy="1708997"/>
      </dsp:txXfrm>
    </dsp:sp>
    <dsp:sp modelId="{84A32670-AF22-4449-AEAB-40A70FC3F5D3}">
      <dsp:nvSpPr>
        <dsp:cNvPr id="0" name=""/>
        <dsp:cNvSpPr/>
      </dsp:nvSpPr>
      <dsp:spPr>
        <a:xfrm>
          <a:off x="2288332" y="2467874"/>
          <a:ext cx="1893903" cy="1893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Greater interest in measurement by PR industry than ever before</a:t>
          </a:r>
        </a:p>
      </dsp:txBody>
      <dsp:txXfrm>
        <a:off x="2380785" y="2560327"/>
        <a:ext cx="1708997" cy="1708997"/>
      </dsp:txXfrm>
    </dsp:sp>
    <dsp:sp modelId="{0CBA8B20-E3EC-4DBF-9479-7976949A33F8}">
      <dsp:nvSpPr>
        <dsp:cNvPr id="0" name=""/>
        <dsp:cNvSpPr/>
      </dsp:nvSpPr>
      <dsp:spPr>
        <a:xfrm>
          <a:off x="4327920" y="2467874"/>
          <a:ext cx="1893903" cy="1893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It sets agencies apart BUT ..you need to make a commitment!</a:t>
          </a:r>
          <a:endParaRPr lang="en-US" sz="1900" kern="1200" dirty="0"/>
        </a:p>
      </dsp:txBody>
      <dsp:txXfrm>
        <a:off x="4420373" y="2560327"/>
        <a:ext cx="1708997" cy="1708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6182" cy="5014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09" y="0"/>
            <a:ext cx="2986182" cy="5014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B92062F-6073-49F3-B237-CF18E0EB2D2B}" type="datetimeFigureOut">
              <a:rPr lang="en-US"/>
              <a:pPr>
                <a:defRPr/>
              </a:pPr>
              <a:t>05-Jul-17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8740"/>
            <a:ext cx="2986182" cy="50143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09" y="9518740"/>
            <a:ext cx="2986182" cy="501437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B19CAB-FD0D-415B-854E-3950B5F1C0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3756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6182" cy="5014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09" y="0"/>
            <a:ext cx="2986182" cy="5014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0BB4AE-E93D-46E6-A4F7-475918B5A6E0}" type="datetimeFigureOut">
              <a:rPr lang="en-US"/>
              <a:pPr>
                <a:defRPr/>
              </a:pPr>
              <a:t>05-Jul-17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599" y="4761082"/>
            <a:ext cx="5510552" cy="4509508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8740"/>
            <a:ext cx="2986182" cy="50143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09" y="9518740"/>
            <a:ext cx="2986182" cy="501437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9D3B87-33B2-4E58-AA65-9E3842C461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5750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3325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39BC4-5E68-E043-A8AF-2CB072F45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8725" y="1273175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7AB5-BB6B-478F-8F06-5F4DCA492F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0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8725" y="1273175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7AB5-BB6B-478F-8F06-5F4DCA492F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5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8725" y="1273175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BAD28-30BE-4A71-9796-B5F221067D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67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763EB-0781-4199-B051-36569DD9F1B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8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1591150" y="2863151"/>
            <a:ext cx="5964080" cy="1099626"/>
          </a:xfrm>
          <a:custGeom>
            <a:avLst/>
            <a:gdLst>
              <a:gd name="T0" fmla="*/ 2818 w 14348"/>
              <a:gd name="T1" fmla="*/ 1066 h 2651"/>
              <a:gd name="T2" fmla="*/ 1449 w 14348"/>
              <a:gd name="T3" fmla="*/ 0 h 2651"/>
              <a:gd name="T4" fmla="*/ 370 w 14348"/>
              <a:gd name="T5" fmla="*/ 756 h 2651"/>
              <a:gd name="T6" fmla="*/ 1351 w 14348"/>
              <a:gd name="T7" fmla="*/ 481 h 2651"/>
              <a:gd name="T8" fmla="*/ 2066 w 14348"/>
              <a:gd name="T9" fmla="*/ 1026 h 2651"/>
              <a:gd name="T10" fmla="*/ 1033 w 14348"/>
              <a:gd name="T11" fmla="*/ 1058 h 2651"/>
              <a:gd name="T12" fmla="*/ 145 w 14348"/>
              <a:gd name="T13" fmla="*/ 1450 h 2651"/>
              <a:gd name="T14" fmla="*/ 330 w 14348"/>
              <a:gd name="T15" fmla="*/ 2449 h 2651"/>
              <a:gd name="T16" fmla="*/ 1680 w 14348"/>
              <a:gd name="T17" fmla="*/ 2534 h 2651"/>
              <a:gd name="T18" fmla="*/ 2109 w 14348"/>
              <a:gd name="T19" fmla="*/ 2274 h 2651"/>
              <a:gd name="T20" fmla="*/ 2474 w 14348"/>
              <a:gd name="T21" fmla="*/ 2585 h 2651"/>
              <a:gd name="T22" fmla="*/ 2837 w 14348"/>
              <a:gd name="T23" fmla="*/ 2253 h 2651"/>
              <a:gd name="T24" fmla="*/ 2026 w 14348"/>
              <a:gd name="T25" fmla="*/ 1710 h 2651"/>
              <a:gd name="T26" fmla="*/ 1643 w 14348"/>
              <a:gd name="T27" fmla="*/ 2111 h 2651"/>
              <a:gd name="T28" fmla="*/ 931 w 14348"/>
              <a:gd name="T29" fmla="*/ 2093 h 2651"/>
              <a:gd name="T30" fmla="*/ 1054 w 14348"/>
              <a:gd name="T31" fmla="*/ 1508 h 2651"/>
              <a:gd name="T32" fmla="*/ 2066 w 14348"/>
              <a:gd name="T33" fmla="*/ 1419 h 2651"/>
              <a:gd name="T34" fmla="*/ 8050 w 14348"/>
              <a:gd name="T35" fmla="*/ 2223 h 2651"/>
              <a:gd name="T36" fmla="*/ 7638 w 14348"/>
              <a:gd name="T37" fmla="*/ 2585 h 2651"/>
              <a:gd name="T38" fmla="*/ 7224 w 14348"/>
              <a:gd name="T39" fmla="*/ 2226 h 2651"/>
              <a:gd name="T40" fmla="*/ 7144 w 14348"/>
              <a:gd name="T41" fmla="*/ 663 h 2651"/>
              <a:gd name="T42" fmla="*/ 6302 w 14348"/>
              <a:gd name="T43" fmla="*/ 710 h 2651"/>
              <a:gd name="T44" fmla="*/ 6132 w 14348"/>
              <a:gd name="T45" fmla="*/ 2235 h 2651"/>
              <a:gd name="T46" fmla="*/ 5718 w 14348"/>
              <a:gd name="T47" fmla="*/ 2585 h 2651"/>
              <a:gd name="T48" fmla="*/ 5306 w 14348"/>
              <a:gd name="T49" fmla="*/ 2217 h 2651"/>
              <a:gd name="T50" fmla="*/ 5226 w 14348"/>
              <a:gd name="T51" fmla="*/ 663 h 2651"/>
              <a:gd name="T52" fmla="*/ 4384 w 14348"/>
              <a:gd name="T53" fmla="*/ 710 h 2651"/>
              <a:gd name="T54" fmla="*/ 4214 w 14348"/>
              <a:gd name="T55" fmla="*/ 2206 h 2651"/>
              <a:gd name="T56" fmla="*/ 3804 w 14348"/>
              <a:gd name="T57" fmla="*/ 2585 h 2651"/>
              <a:gd name="T58" fmla="*/ 3388 w 14348"/>
              <a:gd name="T59" fmla="*/ 59 h 2651"/>
              <a:gd name="T60" fmla="*/ 4159 w 14348"/>
              <a:gd name="T61" fmla="*/ 413 h 2651"/>
              <a:gd name="T62" fmla="*/ 5114 w 14348"/>
              <a:gd name="T63" fmla="*/ 0 h 2651"/>
              <a:gd name="T64" fmla="*/ 6052 w 14348"/>
              <a:gd name="T65" fmla="*/ 447 h 2651"/>
              <a:gd name="T66" fmla="*/ 7045 w 14348"/>
              <a:gd name="T67" fmla="*/ 0 h 2651"/>
              <a:gd name="T68" fmla="*/ 8050 w 14348"/>
              <a:gd name="T69" fmla="*/ 992 h 2651"/>
              <a:gd name="T70" fmla="*/ 11171 w 14348"/>
              <a:gd name="T71" fmla="*/ 401 h 2651"/>
              <a:gd name="T72" fmla="*/ 8907 w 14348"/>
              <a:gd name="T73" fmla="*/ 379 h 2651"/>
              <a:gd name="T74" fmla="*/ 8966 w 14348"/>
              <a:gd name="T75" fmla="*/ 2307 h 2651"/>
              <a:gd name="T76" fmla="*/ 11170 w 14348"/>
              <a:gd name="T77" fmla="*/ 2490 h 2651"/>
              <a:gd name="T78" fmla="*/ 11336 w 14348"/>
              <a:gd name="T79" fmla="*/ 2274 h 2651"/>
              <a:gd name="T80" fmla="*/ 10900 w 14348"/>
              <a:gd name="T81" fmla="*/ 2058 h 2651"/>
              <a:gd name="T82" fmla="*/ 10224 w 14348"/>
              <a:gd name="T83" fmla="*/ 2170 h 2651"/>
              <a:gd name="T84" fmla="*/ 9318 w 14348"/>
              <a:gd name="T85" fmla="*/ 1527 h 2651"/>
              <a:gd name="T86" fmla="*/ 11171 w 14348"/>
              <a:gd name="T87" fmla="*/ 401 h 2651"/>
              <a:gd name="T88" fmla="*/ 9533 w 14348"/>
              <a:gd name="T89" fmla="*/ 643 h 2651"/>
              <a:gd name="T90" fmla="*/ 10554 w 14348"/>
              <a:gd name="T91" fmla="*/ 648 h 2651"/>
              <a:gd name="T92" fmla="*/ 9318 w 14348"/>
              <a:gd name="T93" fmla="*/ 1076 h 2651"/>
              <a:gd name="T94" fmla="*/ 14084 w 14348"/>
              <a:gd name="T95" fmla="*/ 2619 h 2651"/>
              <a:gd name="T96" fmla="*/ 13989 w 14348"/>
              <a:gd name="T97" fmla="*/ 2632 h 2651"/>
              <a:gd name="T98" fmla="*/ 12373 w 14348"/>
              <a:gd name="T99" fmla="*/ 2282 h 2651"/>
              <a:gd name="T100" fmla="*/ 12373 w 14348"/>
              <a:gd name="T101" fmla="*/ 372 h 2651"/>
              <a:gd name="T102" fmla="*/ 14303 w 14348"/>
              <a:gd name="T103" fmla="*/ 84 h 2651"/>
              <a:gd name="T104" fmla="*/ 13979 w 14348"/>
              <a:gd name="T105" fmla="*/ 521 h 2651"/>
              <a:gd name="T106" fmla="*/ 13057 w 14348"/>
              <a:gd name="T107" fmla="*/ 732 h 2651"/>
              <a:gd name="T108" fmla="*/ 13048 w 14348"/>
              <a:gd name="T109" fmla="*/ 1911 h 2651"/>
              <a:gd name="T110" fmla="*/ 13911 w 14348"/>
              <a:gd name="T111" fmla="*/ 2123 h 2651"/>
              <a:gd name="T112" fmla="*/ 14348 w 14348"/>
              <a:gd name="T113" fmla="*/ 236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48" h="2651">
                <a:moveTo>
                  <a:pt x="2818" y="2023"/>
                </a:moveTo>
                <a:cubicBezTo>
                  <a:pt x="2818" y="1066"/>
                  <a:pt x="2818" y="1066"/>
                  <a:pt x="2818" y="1066"/>
                </a:cubicBezTo>
                <a:cubicBezTo>
                  <a:pt x="2818" y="689"/>
                  <a:pt x="2711" y="417"/>
                  <a:pt x="2498" y="251"/>
                </a:cubicBezTo>
                <a:cubicBezTo>
                  <a:pt x="2284" y="84"/>
                  <a:pt x="1934" y="0"/>
                  <a:pt x="1449" y="0"/>
                </a:cubicBezTo>
                <a:cubicBezTo>
                  <a:pt x="1062" y="0"/>
                  <a:pt x="695" y="64"/>
                  <a:pt x="345" y="192"/>
                </a:cubicBezTo>
                <a:cubicBezTo>
                  <a:pt x="370" y="756"/>
                  <a:pt x="370" y="756"/>
                  <a:pt x="370" y="756"/>
                </a:cubicBezTo>
                <a:cubicBezTo>
                  <a:pt x="518" y="668"/>
                  <a:pt x="675" y="600"/>
                  <a:pt x="841" y="552"/>
                </a:cubicBezTo>
                <a:cubicBezTo>
                  <a:pt x="1008" y="505"/>
                  <a:pt x="1178" y="481"/>
                  <a:pt x="1351" y="481"/>
                </a:cubicBezTo>
                <a:cubicBezTo>
                  <a:pt x="1601" y="481"/>
                  <a:pt x="1783" y="523"/>
                  <a:pt x="1896" y="607"/>
                </a:cubicBezTo>
                <a:cubicBezTo>
                  <a:pt x="2009" y="690"/>
                  <a:pt x="2066" y="829"/>
                  <a:pt x="2066" y="1026"/>
                </a:cubicBezTo>
                <a:cubicBezTo>
                  <a:pt x="1610" y="1026"/>
                  <a:pt x="1610" y="1026"/>
                  <a:pt x="1610" y="1026"/>
                </a:cubicBezTo>
                <a:cubicBezTo>
                  <a:pt x="1412" y="1026"/>
                  <a:pt x="1220" y="1037"/>
                  <a:pt x="1033" y="1058"/>
                </a:cubicBezTo>
                <a:cubicBezTo>
                  <a:pt x="846" y="1079"/>
                  <a:pt x="675" y="1120"/>
                  <a:pt x="521" y="1181"/>
                </a:cubicBezTo>
                <a:cubicBezTo>
                  <a:pt x="367" y="1242"/>
                  <a:pt x="241" y="1332"/>
                  <a:pt x="145" y="1450"/>
                </a:cubicBezTo>
                <a:cubicBezTo>
                  <a:pt x="48" y="1568"/>
                  <a:pt x="0" y="1717"/>
                  <a:pt x="0" y="1898"/>
                </a:cubicBezTo>
                <a:cubicBezTo>
                  <a:pt x="0" y="2131"/>
                  <a:pt x="110" y="2315"/>
                  <a:pt x="330" y="2449"/>
                </a:cubicBezTo>
                <a:cubicBezTo>
                  <a:pt x="550" y="2584"/>
                  <a:pt x="810" y="2651"/>
                  <a:pt x="1110" y="2651"/>
                </a:cubicBezTo>
                <a:cubicBezTo>
                  <a:pt x="1307" y="2651"/>
                  <a:pt x="1498" y="2612"/>
                  <a:pt x="1680" y="2534"/>
                </a:cubicBezTo>
                <a:cubicBezTo>
                  <a:pt x="1864" y="2457"/>
                  <a:pt x="2004" y="2348"/>
                  <a:pt x="2103" y="2209"/>
                </a:cubicBezTo>
                <a:cubicBezTo>
                  <a:pt x="2103" y="2247"/>
                  <a:pt x="2106" y="2255"/>
                  <a:pt x="2109" y="2274"/>
                </a:cubicBezTo>
                <a:cubicBezTo>
                  <a:pt x="2108" y="2280"/>
                  <a:pt x="2108" y="2286"/>
                  <a:pt x="2108" y="2292"/>
                </a:cubicBezTo>
                <a:cubicBezTo>
                  <a:pt x="2108" y="2453"/>
                  <a:pt x="2272" y="2585"/>
                  <a:pt x="2474" y="2585"/>
                </a:cubicBezTo>
                <a:cubicBezTo>
                  <a:pt x="2675" y="2585"/>
                  <a:pt x="2839" y="2455"/>
                  <a:pt x="2840" y="2292"/>
                </a:cubicBezTo>
                <a:cubicBezTo>
                  <a:pt x="2840" y="2279"/>
                  <a:pt x="2839" y="2266"/>
                  <a:pt x="2837" y="2253"/>
                </a:cubicBezTo>
                <a:lnTo>
                  <a:pt x="2818" y="2023"/>
                </a:lnTo>
                <a:close/>
                <a:moveTo>
                  <a:pt x="2026" y="1710"/>
                </a:moveTo>
                <a:cubicBezTo>
                  <a:pt x="1999" y="1799"/>
                  <a:pt x="1953" y="1879"/>
                  <a:pt x="1887" y="1948"/>
                </a:cubicBezTo>
                <a:cubicBezTo>
                  <a:pt x="1821" y="2016"/>
                  <a:pt x="1740" y="2072"/>
                  <a:pt x="1643" y="2111"/>
                </a:cubicBezTo>
                <a:cubicBezTo>
                  <a:pt x="1547" y="2150"/>
                  <a:pt x="1437" y="2170"/>
                  <a:pt x="1314" y="2170"/>
                </a:cubicBezTo>
                <a:cubicBezTo>
                  <a:pt x="1154" y="2170"/>
                  <a:pt x="1026" y="2145"/>
                  <a:pt x="931" y="2093"/>
                </a:cubicBezTo>
                <a:cubicBezTo>
                  <a:pt x="837" y="2043"/>
                  <a:pt x="789" y="1964"/>
                  <a:pt x="789" y="1859"/>
                </a:cubicBezTo>
                <a:cubicBezTo>
                  <a:pt x="789" y="1684"/>
                  <a:pt x="878" y="1568"/>
                  <a:pt x="1054" y="1508"/>
                </a:cubicBezTo>
                <a:cubicBezTo>
                  <a:pt x="1231" y="1449"/>
                  <a:pt x="1449" y="1419"/>
                  <a:pt x="1708" y="1419"/>
                </a:cubicBezTo>
                <a:cubicBezTo>
                  <a:pt x="2066" y="1419"/>
                  <a:pt x="2066" y="1419"/>
                  <a:pt x="2066" y="1419"/>
                </a:cubicBezTo>
                <a:cubicBezTo>
                  <a:pt x="2066" y="1524"/>
                  <a:pt x="2053" y="1621"/>
                  <a:pt x="2026" y="1710"/>
                </a:cubicBezTo>
                <a:moveTo>
                  <a:pt x="8050" y="2223"/>
                </a:moveTo>
                <a:cubicBezTo>
                  <a:pt x="8051" y="2234"/>
                  <a:pt x="8052" y="2243"/>
                  <a:pt x="8052" y="2254"/>
                </a:cubicBezTo>
                <a:cubicBezTo>
                  <a:pt x="8052" y="2436"/>
                  <a:pt x="7866" y="2585"/>
                  <a:pt x="7638" y="2585"/>
                </a:cubicBezTo>
                <a:cubicBezTo>
                  <a:pt x="7408" y="2585"/>
                  <a:pt x="7223" y="2436"/>
                  <a:pt x="7223" y="2254"/>
                </a:cubicBezTo>
                <a:cubicBezTo>
                  <a:pt x="7223" y="2245"/>
                  <a:pt x="7223" y="2236"/>
                  <a:pt x="7224" y="2226"/>
                </a:cubicBezTo>
                <a:cubicBezTo>
                  <a:pt x="7224" y="1080"/>
                  <a:pt x="7224" y="1080"/>
                  <a:pt x="7224" y="1080"/>
                </a:cubicBezTo>
                <a:cubicBezTo>
                  <a:pt x="7224" y="903"/>
                  <a:pt x="7197" y="764"/>
                  <a:pt x="7144" y="663"/>
                </a:cubicBezTo>
                <a:cubicBezTo>
                  <a:pt x="7090" y="562"/>
                  <a:pt x="6958" y="511"/>
                  <a:pt x="6749" y="511"/>
                </a:cubicBezTo>
                <a:cubicBezTo>
                  <a:pt x="6564" y="511"/>
                  <a:pt x="6415" y="577"/>
                  <a:pt x="6302" y="710"/>
                </a:cubicBezTo>
                <a:cubicBezTo>
                  <a:pt x="6189" y="842"/>
                  <a:pt x="6132" y="1059"/>
                  <a:pt x="6132" y="1360"/>
                </a:cubicBezTo>
                <a:cubicBezTo>
                  <a:pt x="6132" y="2235"/>
                  <a:pt x="6132" y="2235"/>
                  <a:pt x="6132" y="2235"/>
                </a:cubicBezTo>
                <a:cubicBezTo>
                  <a:pt x="6133" y="2241"/>
                  <a:pt x="6133" y="2247"/>
                  <a:pt x="6133" y="2254"/>
                </a:cubicBezTo>
                <a:cubicBezTo>
                  <a:pt x="6133" y="2436"/>
                  <a:pt x="5948" y="2585"/>
                  <a:pt x="5718" y="2585"/>
                </a:cubicBezTo>
                <a:cubicBezTo>
                  <a:pt x="5489" y="2585"/>
                  <a:pt x="5303" y="2436"/>
                  <a:pt x="5303" y="2254"/>
                </a:cubicBezTo>
                <a:cubicBezTo>
                  <a:pt x="5303" y="2242"/>
                  <a:pt x="5305" y="2229"/>
                  <a:pt x="5306" y="2217"/>
                </a:cubicBezTo>
                <a:cubicBezTo>
                  <a:pt x="5306" y="1080"/>
                  <a:pt x="5306" y="1080"/>
                  <a:pt x="5306" y="1080"/>
                </a:cubicBezTo>
                <a:cubicBezTo>
                  <a:pt x="5306" y="903"/>
                  <a:pt x="5280" y="764"/>
                  <a:pt x="5226" y="663"/>
                </a:cubicBezTo>
                <a:cubicBezTo>
                  <a:pt x="5172" y="562"/>
                  <a:pt x="5041" y="511"/>
                  <a:pt x="4831" y="511"/>
                </a:cubicBezTo>
                <a:cubicBezTo>
                  <a:pt x="4646" y="511"/>
                  <a:pt x="4497" y="577"/>
                  <a:pt x="4384" y="710"/>
                </a:cubicBezTo>
                <a:cubicBezTo>
                  <a:pt x="4271" y="842"/>
                  <a:pt x="4214" y="1059"/>
                  <a:pt x="4214" y="1360"/>
                </a:cubicBezTo>
                <a:cubicBezTo>
                  <a:pt x="4214" y="2206"/>
                  <a:pt x="4214" y="2206"/>
                  <a:pt x="4214" y="2206"/>
                </a:cubicBezTo>
                <a:cubicBezTo>
                  <a:pt x="4217" y="2221"/>
                  <a:pt x="4219" y="2238"/>
                  <a:pt x="4219" y="2254"/>
                </a:cubicBezTo>
                <a:cubicBezTo>
                  <a:pt x="4219" y="2436"/>
                  <a:pt x="4033" y="2585"/>
                  <a:pt x="3804" y="2585"/>
                </a:cubicBezTo>
                <a:cubicBezTo>
                  <a:pt x="3579" y="2585"/>
                  <a:pt x="3396" y="2442"/>
                  <a:pt x="3389" y="2264"/>
                </a:cubicBezTo>
                <a:cubicBezTo>
                  <a:pt x="3388" y="59"/>
                  <a:pt x="3388" y="59"/>
                  <a:pt x="3388" y="59"/>
                </a:cubicBezTo>
                <a:cubicBezTo>
                  <a:pt x="4159" y="59"/>
                  <a:pt x="4159" y="59"/>
                  <a:pt x="4159" y="59"/>
                </a:cubicBezTo>
                <a:cubicBezTo>
                  <a:pt x="4159" y="413"/>
                  <a:pt x="4159" y="413"/>
                  <a:pt x="4159" y="413"/>
                </a:cubicBezTo>
                <a:cubicBezTo>
                  <a:pt x="4282" y="272"/>
                  <a:pt x="4430" y="168"/>
                  <a:pt x="4603" y="101"/>
                </a:cubicBezTo>
                <a:cubicBezTo>
                  <a:pt x="4775" y="34"/>
                  <a:pt x="4947" y="0"/>
                  <a:pt x="5114" y="0"/>
                </a:cubicBezTo>
                <a:cubicBezTo>
                  <a:pt x="5341" y="0"/>
                  <a:pt x="5531" y="36"/>
                  <a:pt x="5685" y="106"/>
                </a:cubicBezTo>
                <a:cubicBezTo>
                  <a:pt x="5839" y="176"/>
                  <a:pt x="5961" y="290"/>
                  <a:pt x="6052" y="447"/>
                </a:cubicBezTo>
                <a:cubicBezTo>
                  <a:pt x="6147" y="300"/>
                  <a:pt x="6283" y="188"/>
                  <a:pt x="6462" y="113"/>
                </a:cubicBezTo>
                <a:cubicBezTo>
                  <a:pt x="6641" y="38"/>
                  <a:pt x="6835" y="0"/>
                  <a:pt x="7045" y="0"/>
                </a:cubicBezTo>
                <a:cubicBezTo>
                  <a:pt x="7411" y="0"/>
                  <a:pt x="7670" y="89"/>
                  <a:pt x="7822" y="265"/>
                </a:cubicBezTo>
                <a:cubicBezTo>
                  <a:pt x="7974" y="442"/>
                  <a:pt x="8050" y="684"/>
                  <a:pt x="8050" y="992"/>
                </a:cubicBezTo>
                <a:lnTo>
                  <a:pt x="8050" y="2223"/>
                </a:lnTo>
                <a:close/>
                <a:moveTo>
                  <a:pt x="11171" y="401"/>
                </a:moveTo>
                <a:cubicBezTo>
                  <a:pt x="10943" y="134"/>
                  <a:pt x="10553" y="0"/>
                  <a:pt x="10003" y="0"/>
                </a:cubicBezTo>
                <a:cubicBezTo>
                  <a:pt x="9525" y="0"/>
                  <a:pt x="9161" y="127"/>
                  <a:pt x="8907" y="379"/>
                </a:cubicBezTo>
                <a:cubicBezTo>
                  <a:pt x="8655" y="631"/>
                  <a:pt x="8528" y="951"/>
                  <a:pt x="8528" y="1338"/>
                </a:cubicBezTo>
                <a:cubicBezTo>
                  <a:pt x="8528" y="1754"/>
                  <a:pt x="8674" y="2077"/>
                  <a:pt x="8966" y="2307"/>
                </a:cubicBezTo>
                <a:cubicBezTo>
                  <a:pt x="9258" y="2536"/>
                  <a:pt x="9665" y="2651"/>
                  <a:pt x="10187" y="2651"/>
                </a:cubicBezTo>
                <a:cubicBezTo>
                  <a:pt x="10562" y="2651"/>
                  <a:pt x="10889" y="2597"/>
                  <a:pt x="11170" y="2490"/>
                </a:cubicBezTo>
                <a:cubicBezTo>
                  <a:pt x="11174" y="2487"/>
                  <a:pt x="11174" y="2487"/>
                  <a:pt x="11174" y="2487"/>
                </a:cubicBezTo>
                <a:cubicBezTo>
                  <a:pt x="11270" y="2447"/>
                  <a:pt x="11336" y="2366"/>
                  <a:pt x="11336" y="2274"/>
                </a:cubicBezTo>
                <a:cubicBezTo>
                  <a:pt x="11336" y="2141"/>
                  <a:pt x="11201" y="2033"/>
                  <a:pt x="11034" y="2033"/>
                </a:cubicBezTo>
                <a:cubicBezTo>
                  <a:pt x="10986" y="2033"/>
                  <a:pt x="10941" y="2043"/>
                  <a:pt x="10900" y="2058"/>
                </a:cubicBezTo>
                <a:cubicBezTo>
                  <a:pt x="10852" y="2075"/>
                  <a:pt x="10802" y="2089"/>
                  <a:pt x="10755" y="2103"/>
                </a:cubicBezTo>
                <a:cubicBezTo>
                  <a:pt x="10590" y="2148"/>
                  <a:pt x="10413" y="2170"/>
                  <a:pt x="10224" y="2170"/>
                </a:cubicBezTo>
                <a:cubicBezTo>
                  <a:pt x="9957" y="2170"/>
                  <a:pt x="9739" y="2113"/>
                  <a:pt x="9571" y="1999"/>
                </a:cubicBezTo>
                <a:cubicBezTo>
                  <a:pt x="9402" y="1885"/>
                  <a:pt x="9318" y="1728"/>
                  <a:pt x="9318" y="1527"/>
                </a:cubicBezTo>
                <a:cubicBezTo>
                  <a:pt x="11513" y="1527"/>
                  <a:pt x="11513" y="1527"/>
                  <a:pt x="11513" y="1527"/>
                </a:cubicBezTo>
                <a:cubicBezTo>
                  <a:pt x="11513" y="1043"/>
                  <a:pt x="11399" y="667"/>
                  <a:pt x="11171" y="401"/>
                </a:cubicBezTo>
                <a:moveTo>
                  <a:pt x="9318" y="1076"/>
                </a:moveTo>
                <a:cubicBezTo>
                  <a:pt x="9338" y="895"/>
                  <a:pt x="9410" y="751"/>
                  <a:pt x="9533" y="643"/>
                </a:cubicBezTo>
                <a:cubicBezTo>
                  <a:pt x="9656" y="535"/>
                  <a:pt x="9829" y="481"/>
                  <a:pt x="10052" y="481"/>
                </a:cubicBezTo>
                <a:cubicBezTo>
                  <a:pt x="10274" y="481"/>
                  <a:pt x="10441" y="537"/>
                  <a:pt x="10554" y="648"/>
                </a:cubicBezTo>
                <a:cubicBezTo>
                  <a:pt x="10667" y="759"/>
                  <a:pt x="10724" y="902"/>
                  <a:pt x="10724" y="1076"/>
                </a:cubicBezTo>
                <a:lnTo>
                  <a:pt x="9318" y="1076"/>
                </a:lnTo>
                <a:close/>
                <a:moveTo>
                  <a:pt x="14348" y="2365"/>
                </a:moveTo>
                <a:cubicBezTo>
                  <a:pt x="14348" y="2491"/>
                  <a:pt x="14234" y="2597"/>
                  <a:pt x="14084" y="2619"/>
                </a:cubicBezTo>
                <a:cubicBezTo>
                  <a:pt x="14081" y="2620"/>
                  <a:pt x="14078" y="2621"/>
                  <a:pt x="14075" y="2622"/>
                </a:cubicBezTo>
                <a:cubicBezTo>
                  <a:pt x="14046" y="2625"/>
                  <a:pt x="14018" y="2629"/>
                  <a:pt x="13989" y="2632"/>
                </a:cubicBezTo>
                <a:cubicBezTo>
                  <a:pt x="13857" y="2644"/>
                  <a:pt x="13705" y="2651"/>
                  <a:pt x="13532" y="2651"/>
                </a:cubicBezTo>
                <a:cubicBezTo>
                  <a:pt x="13031" y="2651"/>
                  <a:pt x="12644" y="2528"/>
                  <a:pt x="12373" y="2282"/>
                </a:cubicBezTo>
                <a:cubicBezTo>
                  <a:pt x="12101" y="2036"/>
                  <a:pt x="11965" y="1714"/>
                  <a:pt x="11965" y="1313"/>
                </a:cubicBezTo>
                <a:cubicBezTo>
                  <a:pt x="11965" y="933"/>
                  <a:pt x="12101" y="619"/>
                  <a:pt x="12373" y="372"/>
                </a:cubicBezTo>
                <a:cubicBezTo>
                  <a:pt x="12644" y="124"/>
                  <a:pt x="13020" y="0"/>
                  <a:pt x="13501" y="0"/>
                </a:cubicBezTo>
                <a:cubicBezTo>
                  <a:pt x="13801" y="0"/>
                  <a:pt x="14069" y="28"/>
                  <a:pt x="14303" y="84"/>
                </a:cubicBezTo>
                <a:cubicBezTo>
                  <a:pt x="14229" y="555"/>
                  <a:pt x="14229" y="555"/>
                  <a:pt x="14229" y="555"/>
                </a:cubicBezTo>
                <a:cubicBezTo>
                  <a:pt x="14142" y="540"/>
                  <a:pt x="14059" y="528"/>
                  <a:pt x="13979" y="521"/>
                </a:cubicBezTo>
                <a:cubicBezTo>
                  <a:pt x="13900" y="514"/>
                  <a:pt x="13795" y="511"/>
                  <a:pt x="13668" y="511"/>
                </a:cubicBezTo>
                <a:cubicBezTo>
                  <a:pt x="13413" y="511"/>
                  <a:pt x="13209" y="585"/>
                  <a:pt x="13057" y="732"/>
                </a:cubicBezTo>
                <a:cubicBezTo>
                  <a:pt x="12905" y="880"/>
                  <a:pt x="12829" y="1074"/>
                  <a:pt x="12829" y="1313"/>
                </a:cubicBezTo>
                <a:cubicBezTo>
                  <a:pt x="12829" y="1560"/>
                  <a:pt x="12902" y="1759"/>
                  <a:pt x="13048" y="1911"/>
                </a:cubicBezTo>
                <a:cubicBezTo>
                  <a:pt x="13194" y="2064"/>
                  <a:pt x="13407" y="2141"/>
                  <a:pt x="13686" y="2141"/>
                </a:cubicBezTo>
                <a:cubicBezTo>
                  <a:pt x="13761" y="2141"/>
                  <a:pt x="13836" y="2135"/>
                  <a:pt x="13911" y="2123"/>
                </a:cubicBezTo>
                <a:cubicBezTo>
                  <a:pt x="13946" y="2113"/>
                  <a:pt x="13984" y="2107"/>
                  <a:pt x="14024" y="2107"/>
                </a:cubicBezTo>
                <a:cubicBezTo>
                  <a:pt x="14203" y="2107"/>
                  <a:pt x="14348" y="2223"/>
                  <a:pt x="14348" y="2365"/>
                </a:cubicBezTo>
              </a:path>
            </a:pathLst>
          </a:custGeom>
          <a:solidFill>
            <a:srgbClr val="FF58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5591908"/>
            <a:ext cx="9144000" cy="1266092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9144000" cy="1266092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Triangle 6"/>
          <p:cNvSpPr/>
          <p:nvPr userDrawn="1"/>
        </p:nvSpPr>
        <p:spPr>
          <a:xfrm flipH="1">
            <a:off x="-3" y="4839854"/>
            <a:ext cx="3209193" cy="748750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ight Triangle 6"/>
          <p:cNvSpPr/>
          <p:nvPr userDrawn="1"/>
        </p:nvSpPr>
        <p:spPr>
          <a:xfrm flipH="1">
            <a:off x="-1" y="5306748"/>
            <a:ext cx="8168054" cy="291497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ight Triangle 6"/>
          <p:cNvSpPr/>
          <p:nvPr userDrawn="1"/>
        </p:nvSpPr>
        <p:spPr>
          <a:xfrm>
            <a:off x="3305908" y="4839854"/>
            <a:ext cx="5838091" cy="748750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ight Triangle 6"/>
          <p:cNvSpPr/>
          <p:nvPr userDrawn="1"/>
        </p:nvSpPr>
        <p:spPr>
          <a:xfrm>
            <a:off x="1166127" y="5242654"/>
            <a:ext cx="7977873" cy="36772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ight Triangle 6"/>
          <p:cNvSpPr/>
          <p:nvPr userDrawn="1"/>
        </p:nvSpPr>
        <p:spPr>
          <a:xfrm flipV="1">
            <a:off x="5934809" y="1272399"/>
            <a:ext cx="3209193" cy="85196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ight Triangle 6"/>
          <p:cNvSpPr/>
          <p:nvPr userDrawn="1"/>
        </p:nvSpPr>
        <p:spPr>
          <a:xfrm flipV="1">
            <a:off x="975946" y="1261429"/>
            <a:ext cx="8168054" cy="331680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ight Triangle 6"/>
          <p:cNvSpPr/>
          <p:nvPr userDrawn="1"/>
        </p:nvSpPr>
        <p:spPr>
          <a:xfrm flipH="1" flipV="1">
            <a:off x="0" y="1272399"/>
            <a:ext cx="5838091" cy="85196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ight Triangle 6"/>
          <p:cNvSpPr/>
          <p:nvPr userDrawn="1"/>
        </p:nvSpPr>
        <p:spPr>
          <a:xfrm flipH="1" flipV="1">
            <a:off x="-1" y="1266094"/>
            <a:ext cx="7977873" cy="418418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74888" y="6600622"/>
            <a:ext cx="4318918" cy="18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r>
              <a:rPr lang="en-GB" sz="800" spc="0" dirty="0">
                <a:solidFill>
                  <a:schemeClr val="bg1"/>
                </a:solidFill>
              </a:rPr>
              <a:t>world’s biggest measurement &amp; insights trade body</a:t>
            </a:r>
            <a:r>
              <a:rPr lang="en-GB" sz="800" spc="0" baseline="0" dirty="0">
                <a:solidFill>
                  <a:schemeClr val="bg1"/>
                </a:solidFill>
              </a:rPr>
              <a:t>  </a:t>
            </a:r>
            <a:r>
              <a:rPr lang="en-GB" sz="800" spc="0" dirty="0">
                <a:solidFill>
                  <a:schemeClr val="bg1"/>
                </a:solidFill>
              </a:rPr>
              <a:t>www.amecorg.com </a:t>
            </a:r>
            <a:r>
              <a:rPr lang="en-GB" sz="800" spc="0" baseline="0" dirty="0">
                <a:solidFill>
                  <a:schemeClr val="bg1"/>
                </a:solidFill>
              </a:rPr>
              <a:t>   </a:t>
            </a:r>
            <a:r>
              <a:rPr lang="en-GB" sz="800" spc="0" dirty="0">
                <a:solidFill>
                  <a:schemeClr val="bg1"/>
                </a:solidFill>
              </a:rPr>
              <a:t>#</a:t>
            </a:r>
            <a:r>
              <a:rPr lang="en-GB" sz="800" spc="0" dirty="0" err="1">
                <a:solidFill>
                  <a:schemeClr val="bg1"/>
                </a:solidFill>
              </a:rPr>
              <a:t>amecorg</a:t>
            </a:r>
            <a:endParaRPr lang="en-US" sz="80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_Oran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8258" y="0"/>
            <a:ext cx="9158838" cy="6858000"/>
          </a:xfrm>
          <a:prstGeom prst="rect">
            <a:avLst/>
          </a:prstGeom>
          <a:solidFill>
            <a:srgbClr val="FFE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408089"/>
            <a:ext cx="7545878" cy="262432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rgbClr val="FF58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5038" y="3150655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20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ight Triangle 6"/>
          <p:cNvSpPr/>
          <p:nvPr userDrawn="1"/>
        </p:nvSpPr>
        <p:spPr>
          <a:xfrm>
            <a:off x="2352319" y="6125344"/>
            <a:ext cx="6791681" cy="59609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13945983"/>
              <a:gd name="connsiteY0" fmla="*/ 605125 h 605125"/>
              <a:gd name="connsiteX1" fmla="*/ 13945983 w 13945983"/>
              <a:gd name="connsiteY1" fmla="*/ 0 h 605125"/>
              <a:gd name="connsiteX2" fmla="*/ 13945349 w 13945983"/>
              <a:gd name="connsiteY2" fmla="*/ 351859 h 605125"/>
              <a:gd name="connsiteX3" fmla="*/ 0 w 13945983"/>
              <a:gd name="connsiteY3" fmla="*/ 605125 h 605125"/>
              <a:gd name="connsiteX0" fmla="*/ 0 w 10638314"/>
              <a:gd name="connsiteY0" fmla="*/ 559877 h 559877"/>
              <a:gd name="connsiteX1" fmla="*/ 10638314 w 10638314"/>
              <a:gd name="connsiteY1" fmla="*/ 0 h 559877"/>
              <a:gd name="connsiteX2" fmla="*/ 10637680 w 10638314"/>
              <a:gd name="connsiteY2" fmla="*/ 351859 h 559877"/>
              <a:gd name="connsiteX3" fmla="*/ 0 w 10638314"/>
              <a:gd name="connsiteY3" fmla="*/ 559877 h 559877"/>
              <a:gd name="connsiteX0" fmla="*/ 0 w 10638314"/>
              <a:gd name="connsiteY0" fmla="*/ 585734 h 585734"/>
              <a:gd name="connsiteX1" fmla="*/ 10638314 w 10638314"/>
              <a:gd name="connsiteY1" fmla="*/ 0 h 585734"/>
              <a:gd name="connsiteX2" fmla="*/ 10637680 w 10638314"/>
              <a:gd name="connsiteY2" fmla="*/ 377716 h 585734"/>
              <a:gd name="connsiteX3" fmla="*/ 0 w 10638314"/>
              <a:gd name="connsiteY3" fmla="*/ 585734 h 58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8314" h="585734">
                <a:moveTo>
                  <a:pt x="0" y="585734"/>
                </a:moveTo>
                <a:lnTo>
                  <a:pt x="10638314" y="0"/>
                </a:lnTo>
                <a:cubicBezTo>
                  <a:pt x="10638103" y="117286"/>
                  <a:pt x="10637891" y="260430"/>
                  <a:pt x="10637680" y="377716"/>
                </a:cubicBezTo>
                <a:lnTo>
                  <a:pt x="0" y="585734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7"/>
          <p:cNvSpPr/>
          <p:nvPr userDrawn="1"/>
        </p:nvSpPr>
        <p:spPr>
          <a:xfrm>
            <a:off x="1" y="6402232"/>
            <a:ext cx="9150579" cy="455768"/>
          </a:xfrm>
          <a:custGeom>
            <a:avLst/>
            <a:gdLst>
              <a:gd name="connsiteX0" fmla="*/ 0 w 9144000"/>
              <a:gd name="connsiteY0" fmla="*/ 0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4" fmla="*/ 0 w 9144000"/>
              <a:gd name="connsiteY4" fmla="*/ 0 h 297886"/>
              <a:gd name="connsiteX0" fmla="*/ 0 w 9144000"/>
              <a:gd name="connsiteY0" fmla="*/ 297886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0" fmla="*/ 0 w 9150579"/>
              <a:gd name="connsiteY0" fmla="*/ 455768 h 455768"/>
              <a:gd name="connsiteX1" fmla="*/ 9150579 w 9150579"/>
              <a:gd name="connsiteY1" fmla="*/ 0 h 455768"/>
              <a:gd name="connsiteX2" fmla="*/ 9144000 w 9150579"/>
              <a:gd name="connsiteY2" fmla="*/ 455768 h 455768"/>
              <a:gd name="connsiteX3" fmla="*/ 0 w 9150579"/>
              <a:gd name="connsiteY3" fmla="*/ 455768 h 4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579" h="455768">
                <a:moveTo>
                  <a:pt x="0" y="455768"/>
                </a:moveTo>
                <a:lnTo>
                  <a:pt x="9150579" y="0"/>
                </a:lnTo>
                <a:lnTo>
                  <a:pt x="9144000" y="455768"/>
                </a:lnTo>
                <a:lnTo>
                  <a:pt x="0" y="455768"/>
                </a:lnTo>
                <a:close/>
              </a:path>
            </a:pathLst>
          </a:cu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9" name="Right Triangle 6"/>
          <p:cNvSpPr/>
          <p:nvPr userDrawn="1"/>
        </p:nvSpPr>
        <p:spPr>
          <a:xfrm>
            <a:off x="-8258" y="6236438"/>
            <a:ext cx="9158838" cy="632272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10475694"/>
              <a:gd name="connsiteY0" fmla="*/ 1040529 h 1040529"/>
              <a:gd name="connsiteX1" fmla="*/ 10475694 w 10475694"/>
              <a:gd name="connsiteY1" fmla="*/ 0 h 1040529"/>
              <a:gd name="connsiteX2" fmla="*/ 10475060 w 10475694"/>
              <a:gd name="connsiteY2" fmla="*/ 351859 h 1040529"/>
              <a:gd name="connsiteX3" fmla="*/ 0 w 10475694"/>
              <a:gd name="connsiteY3" fmla="*/ 1040529 h 1040529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248296 h 1248296"/>
              <a:gd name="connsiteX1" fmla="*/ 10475694 w 10475694"/>
              <a:gd name="connsiteY1" fmla="*/ 0 h 1248296"/>
              <a:gd name="connsiteX2" fmla="*/ 10475060 w 10475694"/>
              <a:gd name="connsiteY2" fmla="*/ 396380 h 1248296"/>
              <a:gd name="connsiteX3" fmla="*/ 0 w 10475694"/>
              <a:gd name="connsiteY3" fmla="*/ 1248296 h 1248296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315" h="1426384">
                <a:moveTo>
                  <a:pt x="0" y="1426384"/>
                </a:moveTo>
                <a:cubicBezTo>
                  <a:pt x="3033131" y="1131010"/>
                  <a:pt x="7461254" y="417415"/>
                  <a:pt x="10498315" y="0"/>
                </a:cubicBezTo>
                <a:cubicBezTo>
                  <a:pt x="10498104" y="117286"/>
                  <a:pt x="10497892" y="279094"/>
                  <a:pt x="10497681" y="396380"/>
                </a:cubicBezTo>
                <a:cubicBezTo>
                  <a:pt x="6998454" y="739715"/>
                  <a:pt x="8023532" y="667511"/>
                  <a:pt x="0" y="1426384"/>
                </a:cubicBez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3997398" y="6600622"/>
            <a:ext cx="4318918" cy="18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/>
            <a:r>
              <a:rPr lang="en-GB" sz="700" spc="0" dirty="0">
                <a:solidFill>
                  <a:schemeClr val="bg1"/>
                </a:solidFill>
              </a:rPr>
              <a:t>world’s biggest measurement &amp; insights trade body</a:t>
            </a:r>
            <a:r>
              <a:rPr lang="en-GB" sz="700" spc="0" baseline="0" dirty="0">
                <a:solidFill>
                  <a:schemeClr val="bg1"/>
                </a:solidFill>
              </a:rPr>
              <a:t>  </a:t>
            </a:r>
            <a:r>
              <a:rPr lang="en-GB" sz="700" spc="0" dirty="0">
                <a:solidFill>
                  <a:schemeClr val="bg1"/>
                </a:solidFill>
              </a:rPr>
              <a:t>www.amecorg.com </a:t>
            </a:r>
            <a:r>
              <a:rPr lang="en-GB" sz="700" spc="0" baseline="0" dirty="0">
                <a:solidFill>
                  <a:schemeClr val="bg1"/>
                </a:solidFill>
              </a:rPr>
              <a:t>   </a:t>
            </a:r>
            <a:r>
              <a:rPr lang="en-GB" sz="700" spc="0" dirty="0">
                <a:solidFill>
                  <a:schemeClr val="bg1"/>
                </a:solidFill>
              </a:rPr>
              <a:t>#</a:t>
            </a:r>
            <a:r>
              <a:rPr lang="en-GB" sz="700" spc="0" dirty="0" err="1">
                <a:solidFill>
                  <a:schemeClr val="bg1"/>
                </a:solidFill>
              </a:rPr>
              <a:t>amecorg</a:t>
            </a:r>
            <a:endParaRPr lang="en-US" sz="700" spc="0" dirty="0">
              <a:solidFill>
                <a:schemeClr val="bg1"/>
              </a:solidFill>
            </a:endParaRPr>
          </a:p>
        </p:txBody>
      </p:sp>
      <p:sp>
        <p:nvSpPr>
          <p:cNvPr id="28" name="Freeform 5"/>
          <p:cNvSpPr>
            <a:spLocks noEditPoints="1"/>
          </p:cNvSpPr>
          <p:nvPr userDrawn="1"/>
        </p:nvSpPr>
        <p:spPr bwMode="auto">
          <a:xfrm>
            <a:off x="8293322" y="6600623"/>
            <a:ext cx="747550" cy="137830"/>
          </a:xfrm>
          <a:custGeom>
            <a:avLst/>
            <a:gdLst>
              <a:gd name="T0" fmla="*/ 2818 w 14348"/>
              <a:gd name="T1" fmla="*/ 1066 h 2651"/>
              <a:gd name="T2" fmla="*/ 1449 w 14348"/>
              <a:gd name="T3" fmla="*/ 0 h 2651"/>
              <a:gd name="T4" fmla="*/ 370 w 14348"/>
              <a:gd name="T5" fmla="*/ 756 h 2651"/>
              <a:gd name="T6" fmla="*/ 1351 w 14348"/>
              <a:gd name="T7" fmla="*/ 481 h 2651"/>
              <a:gd name="T8" fmla="*/ 2066 w 14348"/>
              <a:gd name="T9" fmla="*/ 1026 h 2651"/>
              <a:gd name="T10" fmla="*/ 1033 w 14348"/>
              <a:gd name="T11" fmla="*/ 1058 h 2651"/>
              <a:gd name="T12" fmla="*/ 145 w 14348"/>
              <a:gd name="T13" fmla="*/ 1450 h 2651"/>
              <a:gd name="T14" fmla="*/ 330 w 14348"/>
              <a:gd name="T15" fmla="*/ 2449 h 2651"/>
              <a:gd name="T16" fmla="*/ 1680 w 14348"/>
              <a:gd name="T17" fmla="*/ 2534 h 2651"/>
              <a:gd name="T18" fmla="*/ 2109 w 14348"/>
              <a:gd name="T19" fmla="*/ 2274 h 2651"/>
              <a:gd name="T20" fmla="*/ 2474 w 14348"/>
              <a:gd name="T21" fmla="*/ 2585 h 2651"/>
              <a:gd name="T22" fmla="*/ 2837 w 14348"/>
              <a:gd name="T23" fmla="*/ 2253 h 2651"/>
              <a:gd name="T24" fmla="*/ 2026 w 14348"/>
              <a:gd name="T25" fmla="*/ 1710 h 2651"/>
              <a:gd name="T26" fmla="*/ 1643 w 14348"/>
              <a:gd name="T27" fmla="*/ 2111 h 2651"/>
              <a:gd name="T28" fmla="*/ 931 w 14348"/>
              <a:gd name="T29" fmla="*/ 2093 h 2651"/>
              <a:gd name="T30" fmla="*/ 1054 w 14348"/>
              <a:gd name="T31" fmla="*/ 1508 h 2651"/>
              <a:gd name="T32" fmla="*/ 2066 w 14348"/>
              <a:gd name="T33" fmla="*/ 1419 h 2651"/>
              <a:gd name="T34" fmla="*/ 8050 w 14348"/>
              <a:gd name="T35" fmla="*/ 2223 h 2651"/>
              <a:gd name="T36" fmla="*/ 7638 w 14348"/>
              <a:gd name="T37" fmla="*/ 2585 h 2651"/>
              <a:gd name="T38" fmla="*/ 7224 w 14348"/>
              <a:gd name="T39" fmla="*/ 2226 h 2651"/>
              <a:gd name="T40" fmla="*/ 7144 w 14348"/>
              <a:gd name="T41" fmla="*/ 663 h 2651"/>
              <a:gd name="T42" fmla="*/ 6302 w 14348"/>
              <a:gd name="T43" fmla="*/ 710 h 2651"/>
              <a:gd name="T44" fmla="*/ 6132 w 14348"/>
              <a:gd name="T45" fmla="*/ 2235 h 2651"/>
              <a:gd name="T46" fmla="*/ 5718 w 14348"/>
              <a:gd name="T47" fmla="*/ 2585 h 2651"/>
              <a:gd name="T48" fmla="*/ 5306 w 14348"/>
              <a:gd name="T49" fmla="*/ 2217 h 2651"/>
              <a:gd name="T50" fmla="*/ 5226 w 14348"/>
              <a:gd name="T51" fmla="*/ 663 h 2651"/>
              <a:gd name="T52" fmla="*/ 4384 w 14348"/>
              <a:gd name="T53" fmla="*/ 710 h 2651"/>
              <a:gd name="T54" fmla="*/ 4214 w 14348"/>
              <a:gd name="T55" fmla="*/ 2206 h 2651"/>
              <a:gd name="T56" fmla="*/ 3804 w 14348"/>
              <a:gd name="T57" fmla="*/ 2585 h 2651"/>
              <a:gd name="T58" fmla="*/ 3388 w 14348"/>
              <a:gd name="T59" fmla="*/ 59 h 2651"/>
              <a:gd name="T60" fmla="*/ 4159 w 14348"/>
              <a:gd name="T61" fmla="*/ 413 h 2651"/>
              <a:gd name="T62" fmla="*/ 5114 w 14348"/>
              <a:gd name="T63" fmla="*/ 0 h 2651"/>
              <a:gd name="T64" fmla="*/ 6052 w 14348"/>
              <a:gd name="T65" fmla="*/ 447 h 2651"/>
              <a:gd name="T66" fmla="*/ 7045 w 14348"/>
              <a:gd name="T67" fmla="*/ 0 h 2651"/>
              <a:gd name="T68" fmla="*/ 8050 w 14348"/>
              <a:gd name="T69" fmla="*/ 992 h 2651"/>
              <a:gd name="T70" fmla="*/ 11171 w 14348"/>
              <a:gd name="T71" fmla="*/ 401 h 2651"/>
              <a:gd name="T72" fmla="*/ 8907 w 14348"/>
              <a:gd name="T73" fmla="*/ 379 h 2651"/>
              <a:gd name="T74" fmla="*/ 8966 w 14348"/>
              <a:gd name="T75" fmla="*/ 2307 h 2651"/>
              <a:gd name="T76" fmla="*/ 11170 w 14348"/>
              <a:gd name="T77" fmla="*/ 2490 h 2651"/>
              <a:gd name="T78" fmla="*/ 11336 w 14348"/>
              <a:gd name="T79" fmla="*/ 2274 h 2651"/>
              <a:gd name="T80" fmla="*/ 10900 w 14348"/>
              <a:gd name="T81" fmla="*/ 2058 h 2651"/>
              <a:gd name="T82" fmla="*/ 10224 w 14348"/>
              <a:gd name="T83" fmla="*/ 2170 h 2651"/>
              <a:gd name="T84" fmla="*/ 9318 w 14348"/>
              <a:gd name="T85" fmla="*/ 1527 h 2651"/>
              <a:gd name="T86" fmla="*/ 11171 w 14348"/>
              <a:gd name="T87" fmla="*/ 401 h 2651"/>
              <a:gd name="T88" fmla="*/ 9533 w 14348"/>
              <a:gd name="T89" fmla="*/ 643 h 2651"/>
              <a:gd name="T90" fmla="*/ 10554 w 14348"/>
              <a:gd name="T91" fmla="*/ 648 h 2651"/>
              <a:gd name="T92" fmla="*/ 9318 w 14348"/>
              <a:gd name="T93" fmla="*/ 1076 h 2651"/>
              <a:gd name="T94" fmla="*/ 14084 w 14348"/>
              <a:gd name="T95" fmla="*/ 2619 h 2651"/>
              <a:gd name="T96" fmla="*/ 13989 w 14348"/>
              <a:gd name="T97" fmla="*/ 2632 h 2651"/>
              <a:gd name="T98" fmla="*/ 12373 w 14348"/>
              <a:gd name="T99" fmla="*/ 2282 h 2651"/>
              <a:gd name="T100" fmla="*/ 12373 w 14348"/>
              <a:gd name="T101" fmla="*/ 372 h 2651"/>
              <a:gd name="T102" fmla="*/ 14303 w 14348"/>
              <a:gd name="T103" fmla="*/ 84 h 2651"/>
              <a:gd name="T104" fmla="*/ 13979 w 14348"/>
              <a:gd name="T105" fmla="*/ 521 h 2651"/>
              <a:gd name="T106" fmla="*/ 13057 w 14348"/>
              <a:gd name="T107" fmla="*/ 732 h 2651"/>
              <a:gd name="T108" fmla="*/ 13048 w 14348"/>
              <a:gd name="T109" fmla="*/ 1911 h 2651"/>
              <a:gd name="T110" fmla="*/ 13911 w 14348"/>
              <a:gd name="T111" fmla="*/ 2123 h 2651"/>
              <a:gd name="T112" fmla="*/ 14348 w 14348"/>
              <a:gd name="T113" fmla="*/ 236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48" h="2651">
                <a:moveTo>
                  <a:pt x="2818" y="2023"/>
                </a:moveTo>
                <a:cubicBezTo>
                  <a:pt x="2818" y="1066"/>
                  <a:pt x="2818" y="1066"/>
                  <a:pt x="2818" y="1066"/>
                </a:cubicBezTo>
                <a:cubicBezTo>
                  <a:pt x="2818" y="689"/>
                  <a:pt x="2711" y="417"/>
                  <a:pt x="2498" y="251"/>
                </a:cubicBezTo>
                <a:cubicBezTo>
                  <a:pt x="2284" y="84"/>
                  <a:pt x="1934" y="0"/>
                  <a:pt x="1449" y="0"/>
                </a:cubicBezTo>
                <a:cubicBezTo>
                  <a:pt x="1062" y="0"/>
                  <a:pt x="695" y="64"/>
                  <a:pt x="345" y="192"/>
                </a:cubicBezTo>
                <a:cubicBezTo>
                  <a:pt x="370" y="756"/>
                  <a:pt x="370" y="756"/>
                  <a:pt x="370" y="756"/>
                </a:cubicBezTo>
                <a:cubicBezTo>
                  <a:pt x="518" y="668"/>
                  <a:pt x="675" y="600"/>
                  <a:pt x="841" y="552"/>
                </a:cubicBezTo>
                <a:cubicBezTo>
                  <a:pt x="1008" y="505"/>
                  <a:pt x="1178" y="481"/>
                  <a:pt x="1351" y="481"/>
                </a:cubicBezTo>
                <a:cubicBezTo>
                  <a:pt x="1601" y="481"/>
                  <a:pt x="1783" y="523"/>
                  <a:pt x="1896" y="607"/>
                </a:cubicBezTo>
                <a:cubicBezTo>
                  <a:pt x="2009" y="690"/>
                  <a:pt x="2066" y="829"/>
                  <a:pt x="2066" y="1026"/>
                </a:cubicBezTo>
                <a:cubicBezTo>
                  <a:pt x="1610" y="1026"/>
                  <a:pt x="1610" y="1026"/>
                  <a:pt x="1610" y="1026"/>
                </a:cubicBezTo>
                <a:cubicBezTo>
                  <a:pt x="1412" y="1026"/>
                  <a:pt x="1220" y="1037"/>
                  <a:pt x="1033" y="1058"/>
                </a:cubicBezTo>
                <a:cubicBezTo>
                  <a:pt x="846" y="1079"/>
                  <a:pt x="675" y="1120"/>
                  <a:pt x="521" y="1181"/>
                </a:cubicBezTo>
                <a:cubicBezTo>
                  <a:pt x="367" y="1242"/>
                  <a:pt x="241" y="1332"/>
                  <a:pt x="145" y="1450"/>
                </a:cubicBezTo>
                <a:cubicBezTo>
                  <a:pt x="48" y="1568"/>
                  <a:pt x="0" y="1717"/>
                  <a:pt x="0" y="1898"/>
                </a:cubicBezTo>
                <a:cubicBezTo>
                  <a:pt x="0" y="2131"/>
                  <a:pt x="110" y="2315"/>
                  <a:pt x="330" y="2449"/>
                </a:cubicBezTo>
                <a:cubicBezTo>
                  <a:pt x="550" y="2584"/>
                  <a:pt x="810" y="2651"/>
                  <a:pt x="1110" y="2651"/>
                </a:cubicBezTo>
                <a:cubicBezTo>
                  <a:pt x="1307" y="2651"/>
                  <a:pt x="1498" y="2612"/>
                  <a:pt x="1680" y="2534"/>
                </a:cubicBezTo>
                <a:cubicBezTo>
                  <a:pt x="1864" y="2457"/>
                  <a:pt x="2004" y="2348"/>
                  <a:pt x="2103" y="2209"/>
                </a:cubicBezTo>
                <a:cubicBezTo>
                  <a:pt x="2103" y="2247"/>
                  <a:pt x="2106" y="2255"/>
                  <a:pt x="2109" y="2274"/>
                </a:cubicBezTo>
                <a:cubicBezTo>
                  <a:pt x="2108" y="2280"/>
                  <a:pt x="2108" y="2286"/>
                  <a:pt x="2108" y="2292"/>
                </a:cubicBezTo>
                <a:cubicBezTo>
                  <a:pt x="2108" y="2453"/>
                  <a:pt x="2272" y="2585"/>
                  <a:pt x="2474" y="2585"/>
                </a:cubicBezTo>
                <a:cubicBezTo>
                  <a:pt x="2675" y="2585"/>
                  <a:pt x="2839" y="2455"/>
                  <a:pt x="2840" y="2292"/>
                </a:cubicBezTo>
                <a:cubicBezTo>
                  <a:pt x="2840" y="2279"/>
                  <a:pt x="2839" y="2266"/>
                  <a:pt x="2837" y="2253"/>
                </a:cubicBezTo>
                <a:lnTo>
                  <a:pt x="2818" y="2023"/>
                </a:lnTo>
                <a:close/>
                <a:moveTo>
                  <a:pt x="2026" y="1710"/>
                </a:moveTo>
                <a:cubicBezTo>
                  <a:pt x="1999" y="1799"/>
                  <a:pt x="1953" y="1879"/>
                  <a:pt x="1887" y="1948"/>
                </a:cubicBezTo>
                <a:cubicBezTo>
                  <a:pt x="1821" y="2016"/>
                  <a:pt x="1740" y="2072"/>
                  <a:pt x="1643" y="2111"/>
                </a:cubicBezTo>
                <a:cubicBezTo>
                  <a:pt x="1547" y="2150"/>
                  <a:pt x="1437" y="2170"/>
                  <a:pt x="1314" y="2170"/>
                </a:cubicBezTo>
                <a:cubicBezTo>
                  <a:pt x="1154" y="2170"/>
                  <a:pt x="1026" y="2145"/>
                  <a:pt x="931" y="2093"/>
                </a:cubicBezTo>
                <a:cubicBezTo>
                  <a:pt x="837" y="2043"/>
                  <a:pt x="789" y="1964"/>
                  <a:pt x="789" y="1859"/>
                </a:cubicBezTo>
                <a:cubicBezTo>
                  <a:pt x="789" y="1684"/>
                  <a:pt x="878" y="1568"/>
                  <a:pt x="1054" y="1508"/>
                </a:cubicBezTo>
                <a:cubicBezTo>
                  <a:pt x="1231" y="1449"/>
                  <a:pt x="1449" y="1419"/>
                  <a:pt x="1708" y="1419"/>
                </a:cubicBezTo>
                <a:cubicBezTo>
                  <a:pt x="2066" y="1419"/>
                  <a:pt x="2066" y="1419"/>
                  <a:pt x="2066" y="1419"/>
                </a:cubicBezTo>
                <a:cubicBezTo>
                  <a:pt x="2066" y="1524"/>
                  <a:pt x="2053" y="1621"/>
                  <a:pt x="2026" y="1710"/>
                </a:cubicBezTo>
                <a:moveTo>
                  <a:pt x="8050" y="2223"/>
                </a:moveTo>
                <a:cubicBezTo>
                  <a:pt x="8051" y="2234"/>
                  <a:pt x="8052" y="2243"/>
                  <a:pt x="8052" y="2254"/>
                </a:cubicBezTo>
                <a:cubicBezTo>
                  <a:pt x="8052" y="2436"/>
                  <a:pt x="7866" y="2585"/>
                  <a:pt x="7638" y="2585"/>
                </a:cubicBezTo>
                <a:cubicBezTo>
                  <a:pt x="7408" y="2585"/>
                  <a:pt x="7223" y="2436"/>
                  <a:pt x="7223" y="2254"/>
                </a:cubicBezTo>
                <a:cubicBezTo>
                  <a:pt x="7223" y="2245"/>
                  <a:pt x="7223" y="2236"/>
                  <a:pt x="7224" y="2226"/>
                </a:cubicBezTo>
                <a:cubicBezTo>
                  <a:pt x="7224" y="1080"/>
                  <a:pt x="7224" y="1080"/>
                  <a:pt x="7224" y="1080"/>
                </a:cubicBezTo>
                <a:cubicBezTo>
                  <a:pt x="7224" y="903"/>
                  <a:pt x="7197" y="764"/>
                  <a:pt x="7144" y="663"/>
                </a:cubicBezTo>
                <a:cubicBezTo>
                  <a:pt x="7090" y="562"/>
                  <a:pt x="6958" y="511"/>
                  <a:pt x="6749" y="511"/>
                </a:cubicBezTo>
                <a:cubicBezTo>
                  <a:pt x="6564" y="511"/>
                  <a:pt x="6415" y="577"/>
                  <a:pt x="6302" y="710"/>
                </a:cubicBezTo>
                <a:cubicBezTo>
                  <a:pt x="6189" y="842"/>
                  <a:pt x="6132" y="1059"/>
                  <a:pt x="6132" y="1360"/>
                </a:cubicBezTo>
                <a:cubicBezTo>
                  <a:pt x="6132" y="2235"/>
                  <a:pt x="6132" y="2235"/>
                  <a:pt x="6132" y="2235"/>
                </a:cubicBezTo>
                <a:cubicBezTo>
                  <a:pt x="6133" y="2241"/>
                  <a:pt x="6133" y="2247"/>
                  <a:pt x="6133" y="2254"/>
                </a:cubicBezTo>
                <a:cubicBezTo>
                  <a:pt x="6133" y="2436"/>
                  <a:pt x="5948" y="2585"/>
                  <a:pt x="5718" y="2585"/>
                </a:cubicBezTo>
                <a:cubicBezTo>
                  <a:pt x="5489" y="2585"/>
                  <a:pt x="5303" y="2436"/>
                  <a:pt x="5303" y="2254"/>
                </a:cubicBezTo>
                <a:cubicBezTo>
                  <a:pt x="5303" y="2242"/>
                  <a:pt x="5305" y="2229"/>
                  <a:pt x="5306" y="2217"/>
                </a:cubicBezTo>
                <a:cubicBezTo>
                  <a:pt x="5306" y="1080"/>
                  <a:pt x="5306" y="1080"/>
                  <a:pt x="5306" y="1080"/>
                </a:cubicBezTo>
                <a:cubicBezTo>
                  <a:pt x="5306" y="903"/>
                  <a:pt x="5280" y="764"/>
                  <a:pt x="5226" y="663"/>
                </a:cubicBezTo>
                <a:cubicBezTo>
                  <a:pt x="5172" y="562"/>
                  <a:pt x="5041" y="511"/>
                  <a:pt x="4831" y="511"/>
                </a:cubicBezTo>
                <a:cubicBezTo>
                  <a:pt x="4646" y="511"/>
                  <a:pt x="4497" y="577"/>
                  <a:pt x="4384" y="710"/>
                </a:cubicBezTo>
                <a:cubicBezTo>
                  <a:pt x="4271" y="842"/>
                  <a:pt x="4214" y="1059"/>
                  <a:pt x="4214" y="1360"/>
                </a:cubicBezTo>
                <a:cubicBezTo>
                  <a:pt x="4214" y="2206"/>
                  <a:pt x="4214" y="2206"/>
                  <a:pt x="4214" y="2206"/>
                </a:cubicBezTo>
                <a:cubicBezTo>
                  <a:pt x="4217" y="2221"/>
                  <a:pt x="4219" y="2238"/>
                  <a:pt x="4219" y="2254"/>
                </a:cubicBezTo>
                <a:cubicBezTo>
                  <a:pt x="4219" y="2436"/>
                  <a:pt x="4033" y="2585"/>
                  <a:pt x="3804" y="2585"/>
                </a:cubicBezTo>
                <a:cubicBezTo>
                  <a:pt x="3579" y="2585"/>
                  <a:pt x="3396" y="2442"/>
                  <a:pt x="3389" y="2264"/>
                </a:cubicBezTo>
                <a:cubicBezTo>
                  <a:pt x="3388" y="59"/>
                  <a:pt x="3388" y="59"/>
                  <a:pt x="3388" y="59"/>
                </a:cubicBezTo>
                <a:cubicBezTo>
                  <a:pt x="4159" y="59"/>
                  <a:pt x="4159" y="59"/>
                  <a:pt x="4159" y="59"/>
                </a:cubicBezTo>
                <a:cubicBezTo>
                  <a:pt x="4159" y="413"/>
                  <a:pt x="4159" y="413"/>
                  <a:pt x="4159" y="413"/>
                </a:cubicBezTo>
                <a:cubicBezTo>
                  <a:pt x="4282" y="272"/>
                  <a:pt x="4430" y="168"/>
                  <a:pt x="4603" y="101"/>
                </a:cubicBezTo>
                <a:cubicBezTo>
                  <a:pt x="4775" y="34"/>
                  <a:pt x="4947" y="0"/>
                  <a:pt x="5114" y="0"/>
                </a:cubicBezTo>
                <a:cubicBezTo>
                  <a:pt x="5341" y="0"/>
                  <a:pt x="5531" y="36"/>
                  <a:pt x="5685" y="106"/>
                </a:cubicBezTo>
                <a:cubicBezTo>
                  <a:pt x="5839" y="176"/>
                  <a:pt x="5961" y="290"/>
                  <a:pt x="6052" y="447"/>
                </a:cubicBezTo>
                <a:cubicBezTo>
                  <a:pt x="6147" y="300"/>
                  <a:pt x="6283" y="188"/>
                  <a:pt x="6462" y="113"/>
                </a:cubicBezTo>
                <a:cubicBezTo>
                  <a:pt x="6641" y="38"/>
                  <a:pt x="6835" y="0"/>
                  <a:pt x="7045" y="0"/>
                </a:cubicBezTo>
                <a:cubicBezTo>
                  <a:pt x="7411" y="0"/>
                  <a:pt x="7670" y="89"/>
                  <a:pt x="7822" y="265"/>
                </a:cubicBezTo>
                <a:cubicBezTo>
                  <a:pt x="7974" y="442"/>
                  <a:pt x="8050" y="684"/>
                  <a:pt x="8050" y="992"/>
                </a:cubicBezTo>
                <a:lnTo>
                  <a:pt x="8050" y="2223"/>
                </a:lnTo>
                <a:close/>
                <a:moveTo>
                  <a:pt x="11171" y="401"/>
                </a:moveTo>
                <a:cubicBezTo>
                  <a:pt x="10943" y="134"/>
                  <a:pt x="10553" y="0"/>
                  <a:pt x="10003" y="0"/>
                </a:cubicBezTo>
                <a:cubicBezTo>
                  <a:pt x="9525" y="0"/>
                  <a:pt x="9161" y="127"/>
                  <a:pt x="8907" y="379"/>
                </a:cubicBezTo>
                <a:cubicBezTo>
                  <a:pt x="8655" y="631"/>
                  <a:pt x="8528" y="951"/>
                  <a:pt x="8528" y="1338"/>
                </a:cubicBezTo>
                <a:cubicBezTo>
                  <a:pt x="8528" y="1754"/>
                  <a:pt x="8674" y="2077"/>
                  <a:pt x="8966" y="2307"/>
                </a:cubicBezTo>
                <a:cubicBezTo>
                  <a:pt x="9258" y="2536"/>
                  <a:pt x="9665" y="2651"/>
                  <a:pt x="10187" y="2651"/>
                </a:cubicBezTo>
                <a:cubicBezTo>
                  <a:pt x="10562" y="2651"/>
                  <a:pt x="10889" y="2597"/>
                  <a:pt x="11170" y="2490"/>
                </a:cubicBezTo>
                <a:cubicBezTo>
                  <a:pt x="11174" y="2487"/>
                  <a:pt x="11174" y="2487"/>
                  <a:pt x="11174" y="2487"/>
                </a:cubicBezTo>
                <a:cubicBezTo>
                  <a:pt x="11270" y="2447"/>
                  <a:pt x="11336" y="2366"/>
                  <a:pt x="11336" y="2274"/>
                </a:cubicBezTo>
                <a:cubicBezTo>
                  <a:pt x="11336" y="2141"/>
                  <a:pt x="11201" y="2033"/>
                  <a:pt x="11034" y="2033"/>
                </a:cubicBezTo>
                <a:cubicBezTo>
                  <a:pt x="10986" y="2033"/>
                  <a:pt x="10941" y="2043"/>
                  <a:pt x="10900" y="2058"/>
                </a:cubicBezTo>
                <a:cubicBezTo>
                  <a:pt x="10852" y="2075"/>
                  <a:pt x="10802" y="2089"/>
                  <a:pt x="10755" y="2103"/>
                </a:cubicBezTo>
                <a:cubicBezTo>
                  <a:pt x="10590" y="2148"/>
                  <a:pt x="10413" y="2170"/>
                  <a:pt x="10224" y="2170"/>
                </a:cubicBezTo>
                <a:cubicBezTo>
                  <a:pt x="9957" y="2170"/>
                  <a:pt x="9739" y="2113"/>
                  <a:pt x="9571" y="1999"/>
                </a:cubicBezTo>
                <a:cubicBezTo>
                  <a:pt x="9402" y="1885"/>
                  <a:pt x="9318" y="1728"/>
                  <a:pt x="9318" y="1527"/>
                </a:cubicBezTo>
                <a:cubicBezTo>
                  <a:pt x="11513" y="1527"/>
                  <a:pt x="11513" y="1527"/>
                  <a:pt x="11513" y="1527"/>
                </a:cubicBezTo>
                <a:cubicBezTo>
                  <a:pt x="11513" y="1043"/>
                  <a:pt x="11399" y="667"/>
                  <a:pt x="11171" y="401"/>
                </a:cubicBezTo>
                <a:moveTo>
                  <a:pt x="9318" y="1076"/>
                </a:moveTo>
                <a:cubicBezTo>
                  <a:pt x="9338" y="895"/>
                  <a:pt x="9410" y="751"/>
                  <a:pt x="9533" y="643"/>
                </a:cubicBezTo>
                <a:cubicBezTo>
                  <a:pt x="9656" y="535"/>
                  <a:pt x="9829" y="481"/>
                  <a:pt x="10052" y="481"/>
                </a:cubicBezTo>
                <a:cubicBezTo>
                  <a:pt x="10274" y="481"/>
                  <a:pt x="10441" y="537"/>
                  <a:pt x="10554" y="648"/>
                </a:cubicBezTo>
                <a:cubicBezTo>
                  <a:pt x="10667" y="759"/>
                  <a:pt x="10724" y="902"/>
                  <a:pt x="10724" y="1076"/>
                </a:cubicBezTo>
                <a:lnTo>
                  <a:pt x="9318" y="1076"/>
                </a:lnTo>
                <a:close/>
                <a:moveTo>
                  <a:pt x="14348" y="2365"/>
                </a:moveTo>
                <a:cubicBezTo>
                  <a:pt x="14348" y="2491"/>
                  <a:pt x="14234" y="2597"/>
                  <a:pt x="14084" y="2619"/>
                </a:cubicBezTo>
                <a:cubicBezTo>
                  <a:pt x="14081" y="2620"/>
                  <a:pt x="14078" y="2621"/>
                  <a:pt x="14075" y="2622"/>
                </a:cubicBezTo>
                <a:cubicBezTo>
                  <a:pt x="14046" y="2625"/>
                  <a:pt x="14018" y="2629"/>
                  <a:pt x="13989" y="2632"/>
                </a:cubicBezTo>
                <a:cubicBezTo>
                  <a:pt x="13857" y="2644"/>
                  <a:pt x="13705" y="2651"/>
                  <a:pt x="13532" y="2651"/>
                </a:cubicBezTo>
                <a:cubicBezTo>
                  <a:pt x="13031" y="2651"/>
                  <a:pt x="12644" y="2528"/>
                  <a:pt x="12373" y="2282"/>
                </a:cubicBezTo>
                <a:cubicBezTo>
                  <a:pt x="12101" y="2036"/>
                  <a:pt x="11965" y="1714"/>
                  <a:pt x="11965" y="1313"/>
                </a:cubicBezTo>
                <a:cubicBezTo>
                  <a:pt x="11965" y="933"/>
                  <a:pt x="12101" y="619"/>
                  <a:pt x="12373" y="372"/>
                </a:cubicBezTo>
                <a:cubicBezTo>
                  <a:pt x="12644" y="124"/>
                  <a:pt x="13020" y="0"/>
                  <a:pt x="13501" y="0"/>
                </a:cubicBezTo>
                <a:cubicBezTo>
                  <a:pt x="13801" y="0"/>
                  <a:pt x="14069" y="28"/>
                  <a:pt x="14303" y="84"/>
                </a:cubicBezTo>
                <a:cubicBezTo>
                  <a:pt x="14229" y="555"/>
                  <a:pt x="14229" y="555"/>
                  <a:pt x="14229" y="555"/>
                </a:cubicBezTo>
                <a:cubicBezTo>
                  <a:pt x="14142" y="540"/>
                  <a:pt x="14059" y="528"/>
                  <a:pt x="13979" y="521"/>
                </a:cubicBezTo>
                <a:cubicBezTo>
                  <a:pt x="13900" y="514"/>
                  <a:pt x="13795" y="511"/>
                  <a:pt x="13668" y="511"/>
                </a:cubicBezTo>
                <a:cubicBezTo>
                  <a:pt x="13413" y="511"/>
                  <a:pt x="13209" y="585"/>
                  <a:pt x="13057" y="732"/>
                </a:cubicBezTo>
                <a:cubicBezTo>
                  <a:pt x="12905" y="880"/>
                  <a:pt x="12829" y="1074"/>
                  <a:pt x="12829" y="1313"/>
                </a:cubicBezTo>
                <a:cubicBezTo>
                  <a:pt x="12829" y="1560"/>
                  <a:pt x="12902" y="1759"/>
                  <a:pt x="13048" y="1911"/>
                </a:cubicBezTo>
                <a:cubicBezTo>
                  <a:pt x="13194" y="2064"/>
                  <a:pt x="13407" y="2141"/>
                  <a:pt x="13686" y="2141"/>
                </a:cubicBezTo>
                <a:cubicBezTo>
                  <a:pt x="13761" y="2141"/>
                  <a:pt x="13836" y="2135"/>
                  <a:pt x="13911" y="2123"/>
                </a:cubicBezTo>
                <a:cubicBezTo>
                  <a:pt x="13946" y="2113"/>
                  <a:pt x="13984" y="2107"/>
                  <a:pt x="14024" y="2107"/>
                </a:cubicBezTo>
                <a:cubicBezTo>
                  <a:pt x="14203" y="2107"/>
                  <a:pt x="14348" y="2223"/>
                  <a:pt x="14348" y="23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6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_Oran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8258" y="0"/>
            <a:ext cx="9158838" cy="6858000"/>
          </a:xfrm>
          <a:prstGeom prst="rect">
            <a:avLst/>
          </a:prstGeom>
          <a:solidFill>
            <a:srgbClr val="FFE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ight Triangle 6"/>
          <p:cNvSpPr/>
          <p:nvPr userDrawn="1"/>
        </p:nvSpPr>
        <p:spPr>
          <a:xfrm>
            <a:off x="2352319" y="6125344"/>
            <a:ext cx="6791681" cy="59609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13945983"/>
              <a:gd name="connsiteY0" fmla="*/ 605125 h 605125"/>
              <a:gd name="connsiteX1" fmla="*/ 13945983 w 13945983"/>
              <a:gd name="connsiteY1" fmla="*/ 0 h 605125"/>
              <a:gd name="connsiteX2" fmla="*/ 13945349 w 13945983"/>
              <a:gd name="connsiteY2" fmla="*/ 351859 h 605125"/>
              <a:gd name="connsiteX3" fmla="*/ 0 w 13945983"/>
              <a:gd name="connsiteY3" fmla="*/ 605125 h 605125"/>
              <a:gd name="connsiteX0" fmla="*/ 0 w 10638314"/>
              <a:gd name="connsiteY0" fmla="*/ 559877 h 559877"/>
              <a:gd name="connsiteX1" fmla="*/ 10638314 w 10638314"/>
              <a:gd name="connsiteY1" fmla="*/ 0 h 559877"/>
              <a:gd name="connsiteX2" fmla="*/ 10637680 w 10638314"/>
              <a:gd name="connsiteY2" fmla="*/ 351859 h 559877"/>
              <a:gd name="connsiteX3" fmla="*/ 0 w 10638314"/>
              <a:gd name="connsiteY3" fmla="*/ 559877 h 559877"/>
              <a:gd name="connsiteX0" fmla="*/ 0 w 10638314"/>
              <a:gd name="connsiteY0" fmla="*/ 585734 h 585734"/>
              <a:gd name="connsiteX1" fmla="*/ 10638314 w 10638314"/>
              <a:gd name="connsiteY1" fmla="*/ 0 h 585734"/>
              <a:gd name="connsiteX2" fmla="*/ 10637680 w 10638314"/>
              <a:gd name="connsiteY2" fmla="*/ 377716 h 585734"/>
              <a:gd name="connsiteX3" fmla="*/ 0 w 10638314"/>
              <a:gd name="connsiteY3" fmla="*/ 585734 h 58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8314" h="585734">
                <a:moveTo>
                  <a:pt x="0" y="585734"/>
                </a:moveTo>
                <a:lnTo>
                  <a:pt x="10638314" y="0"/>
                </a:lnTo>
                <a:cubicBezTo>
                  <a:pt x="10638103" y="117286"/>
                  <a:pt x="10637891" y="260430"/>
                  <a:pt x="10637680" y="377716"/>
                </a:cubicBezTo>
                <a:lnTo>
                  <a:pt x="0" y="585734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7"/>
          <p:cNvSpPr/>
          <p:nvPr userDrawn="1"/>
        </p:nvSpPr>
        <p:spPr>
          <a:xfrm>
            <a:off x="1" y="6402232"/>
            <a:ext cx="9150579" cy="455768"/>
          </a:xfrm>
          <a:custGeom>
            <a:avLst/>
            <a:gdLst>
              <a:gd name="connsiteX0" fmla="*/ 0 w 9144000"/>
              <a:gd name="connsiteY0" fmla="*/ 0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4" fmla="*/ 0 w 9144000"/>
              <a:gd name="connsiteY4" fmla="*/ 0 h 297886"/>
              <a:gd name="connsiteX0" fmla="*/ 0 w 9144000"/>
              <a:gd name="connsiteY0" fmla="*/ 297886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0" fmla="*/ 0 w 9150579"/>
              <a:gd name="connsiteY0" fmla="*/ 455768 h 455768"/>
              <a:gd name="connsiteX1" fmla="*/ 9150579 w 9150579"/>
              <a:gd name="connsiteY1" fmla="*/ 0 h 455768"/>
              <a:gd name="connsiteX2" fmla="*/ 9144000 w 9150579"/>
              <a:gd name="connsiteY2" fmla="*/ 455768 h 455768"/>
              <a:gd name="connsiteX3" fmla="*/ 0 w 9150579"/>
              <a:gd name="connsiteY3" fmla="*/ 455768 h 4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579" h="455768">
                <a:moveTo>
                  <a:pt x="0" y="455768"/>
                </a:moveTo>
                <a:lnTo>
                  <a:pt x="9150579" y="0"/>
                </a:lnTo>
                <a:lnTo>
                  <a:pt x="9144000" y="455768"/>
                </a:lnTo>
                <a:lnTo>
                  <a:pt x="0" y="455768"/>
                </a:lnTo>
                <a:close/>
              </a:path>
            </a:pathLst>
          </a:cu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" name="Right Triangle 6"/>
          <p:cNvSpPr/>
          <p:nvPr userDrawn="1"/>
        </p:nvSpPr>
        <p:spPr>
          <a:xfrm>
            <a:off x="-8258" y="6236438"/>
            <a:ext cx="9158838" cy="632272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10475694"/>
              <a:gd name="connsiteY0" fmla="*/ 1040529 h 1040529"/>
              <a:gd name="connsiteX1" fmla="*/ 10475694 w 10475694"/>
              <a:gd name="connsiteY1" fmla="*/ 0 h 1040529"/>
              <a:gd name="connsiteX2" fmla="*/ 10475060 w 10475694"/>
              <a:gd name="connsiteY2" fmla="*/ 351859 h 1040529"/>
              <a:gd name="connsiteX3" fmla="*/ 0 w 10475694"/>
              <a:gd name="connsiteY3" fmla="*/ 1040529 h 1040529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248296 h 1248296"/>
              <a:gd name="connsiteX1" fmla="*/ 10475694 w 10475694"/>
              <a:gd name="connsiteY1" fmla="*/ 0 h 1248296"/>
              <a:gd name="connsiteX2" fmla="*/ 10475060 w 10475694"/>
              <a:gd name="connsiteY2" fmla="*/ 396380 h 1248296"/>
              <a:gd name="connsiteX3" fmla="*/ 0 w 10475694"/>
              <a:gd name="connsiteY3" fmla="*/ 1248296 h 1248296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315" h="1426384">
                <a:moveTo>
                  <a:pt x="0" y="1426384"/>
                </a:moveTo>
                <a:cubicBezTo>
                  <a:pt x="3033131" y="1131010"/>
                  <a:pt x="7461254" y="417415"/>
                  <a:pt x="10498315" y="0"/>
                </a:cubicBezTo>
                <a:cubicBezTo>
                  <a:pt x="10498104" y="117286"/>
                  <a:pt x="10497892" y="279094"/>
                  <a:pt x="10497681" y="396380"/>
                </a:cubicBezTo>
                <a:cubicBezTo>
                  <a:pt x="6998454" y="739715"/>
                  <a:pt x="8023532" y="667511"/>
                  <a:pt x="0" y="1426384"/>
                </a:cubicBez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3997398" y="6600622"/>
            <a:ext cx="4318918" cy="18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/>
            <a:r>
              <a:rPr lang="en-GB" sz="700" spc="0" dirty="0">
                <a:solidFill>
                  <a:schemeClr val="bg1"/>
                </a:solidFill>
              </a:rPr>
              <a:t>world’s biggest measurement &amp; insights trade body</a:t>
            </a:r>
            <a:r>
              <a:rPr lang="en-GB" sz="700" spc="0" baseline="0" dirty="0">
                <a:solidFill>
                  <a:schemeClr val="bg1"/>
                </a:solidFill>
              </a:rPr>
              <a:t>  </a:t>
            </a:r>
            <a:r>
              <a:rPr lang="en-GB" sz="700" spc="0" dirty="0">
                <a:solidFill>
                  <a:schemeClr val="bg1"/>
                </a:solidFill>
              </a:rPr>
              <a:t>www.amecorg.com </a:t>
            </a:r>
            <a:r>
              <a:rPr lang="en-GB" sz="700" spc="0" baseline="0" dirty="0">
                <a:solidFill>
                  <a:schemeClr val="bg1"/>
                </a:solidFill>
              </a:rPr>
              <a:t>   </a:t>
            </a:r>
            <a:r>
              <a:rPr lang="en-GB" sz="700" spc="0" dirty="0">
                <a:solidFill>
                  <a:schemeClr val="bg1"/>
                </a:solidFill>
              </a:rPr>
              <a:t>#</a:t>
            </a:r>
            <a:r>
              <a:rPr lang="en-GB" sz="700" spc="0" dirty="0" err="1">
                <a:solidFill>
                  <a:schemeClr val="bg1"/>
                </a:solidFill>
              </a:rPr>
              <a:t>amecorg</a:t>
            </a:r>
            <a:endParaRPr lang="en-US" sz="700" spc="0" dirty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8293322" y="6600623"/>
            <a:ext cx="747550" cy="137830"/>
          </a:xfrm>
          <a:custGeom>
            <a:avLst/>
            <a:gdLst>
              <a:gd name="T0" fmla="*/ 2818 w 14348"/>
              <a:gd name="T1" fmla="*/ 1066 h 2651"/>
              <a:gd name="T2" fmla="*/ 1449 w 14348"/>
              <a:gd name="T3" fmla="*/ 0 h 2651"/>
              <a:gd name="T4" fmla="*/ 370 w 14348"/>
              <a:gd name="T5" fmla="*/ 756 h 2651"/>
              <a:gd name="T6" fmla="*/ 1351 w 14348"/>
              <a:gd name="T7" fmla="*/ 481 h 2651"/>
              <a:gd name="T8" fmla="*/ 2066 w 14348"/>
              <a:gd name="T9" fmla="*/ 1026 h 2651"/>
              <a:gd name="T10" fmla="*/ 1033 w 14348"/>
              <a:gd name="T11" fmla="*/ 1058 h 2651"/>
              <a:gd name="T12" fmla="*/ 145 w 14348"/>
              <a:gd name="T13" fmla="*/ 1450 h 2651"/>
              <a:gd name="T14" fmla="*/ 330 w 14348"/>
              <a:gd name="T15" fmla="*/ 2449 h 2651"/>
              <a:gd name="T16" fmla="*/ 1680 w 14348"/>
              <a:gd name="T17" fmla="*/ 2534 h 2651"/>
              <a:gd name="T18" fmla="*/ 2109 w 14348"/>
              <a:gd name="T19" fmla="*/ 2274 h 2651"/>
              <a:gd name="T20" fmla="*/ 2474 w 14348"/>
              <a:gd name="T21" fmla="*/ 2585 h 2651"/>
              <a:gd name="T22" fmla="*/ 2837 w 14348"/>
              <a:gd name="T23" fmla="*/ 2253 h 2651"/>
              <a:gd name="T24" fmla="*/ 2026 w 14348"/>
              <a:gd name="T25" fmla="*/ 1710 h 2651"/>
              <a:gd name="T26" fmla="*/ 1643 w 14348"/>
              <a:gd name="T27" fmla="*/ 2111 h 2651"/>
              <a:gd name="T28" fmla="*/ 931 w 14348"/>
              <a:gd name="T29" fmla="*/ 2093 h 2651"/>
              <a:gd name="T30" fmla="*/ 1054 w 14348"/>
              <a:gd name="T31" fmla="*/ 1508 h 2651"/>
              <a:gd name="T32" fmla="*/ 2066 w 14348"/>
              <a:gd name="T33" fmla="*/ 1419 h 2651"/>
              <a:gd name="T34" fmla="*/ 8050 w 14348"/>
              <a:gd name="T35" fmla="*/ 2223 h 2651"/>
              <a:gd name="T36" fmla="*/ 7638 w 14348"/>
              <a:gd name="T37" fmla="*/ 2585 h 2651"/>
              <a:gd name="T38" fmla="*/ 7224 w 14348"/>
              <a:gd name="T39" fmla="*/ 2226 h 2651"/>
              <a:gd name="T40" fmla="*/ 7144 w 14348"/>
              <a:gd name="T41" fmla="*/ 663 h 2651"/>
              <a:gd name="T42" fmla="*/ 6302 w 14348"/>
              <a:gd name="T43" fmla="*/ 710 h 2651"/>
              <a:gd name="T44" fmla="*/ 6132 w 14348"/>
              <a:gd name="T45" fmla="*/ 2235 h 2651"/>
              <a:gd name="T46" fmla="*/ 5718 w 14348"/>
              <a:gd name="T47" fmla="*/ 2585 h 2651"/>
              <a:gd name="T48" fmla="*/ 5306 w 14348"/>
              <a:gd name="T49" fmla="*/ 2217 h 2651"/>
              <a:gd name="T50" fmla="*/ 5226 w 14348"/>
              <a:gd name="T51" fmla="*/ 663 h 2651"/>
              <a:gd name="T52" fmla="*/ 4384 w 14348"/>
              <a:gd name="T53" fmla="*/ 710 h 2651"/>
              <a:gd name="T54" fmla="*/ 4214 w 14348"/>
              <a:gd name="T55" fmla="*/ 2206 h 2651"/>
              <a:gd name="T56" fmla="*/ 3804 w 14348"/>
              <a:gd name="T57" fmla="*/ 2585 h 2651"/>
              <a:gd name="T58" fmla="*/ 3388 w 14348"/>
              <a:gd name="T59" fmla="*/ 59 h 2651"/>
              <a:gd name="T60" fmla="*/ 4159 w 14348"/>
              <a:gd name="T61" fmla="*/ 413 h 2651"/>
              <a:gd name="T62" fmla="*/ 5114 w 14348"/>
              <a:gd name="T63" fmla="*/ 0 h 2651"/>
              <a:gd name="T64" fmla="*/ 6052 w 14348"/>
              <a:gd name="T65" fmla="*/ 447 h 2651"/>
              <a:gd name="T66" fmla="*/ 7045 w 14348"/>
              <a:gd name="T67" fmla="*/ 0 h 2651"/>
              <a:gd name="T68" fmla="*/ 8050 w 14348"/>
              <a:gd name="T69" fmla="*/ 992 h 2651"/>
              <a:gd name="T70" fmla="*/ 11171 w 14348"/>
              <a:gd name="T71" fmla="*/ 401 h 2651"/>
              <a:gd name="T72" fmla="*/ 8907 w 14348"/>
              <a:gd name="T73" fmla="*/ 379 h 2651"/>
              <a:gd name="T74" fmla="*/ 8966 w 14348"/>
              <a:gd name="T75" fmla="*/ 2307 h 2651"/>
              <a:gd name="T76" fmla="*/ 11170 w 14348"/>
              <a:gd name="T77" fmla="*/ 2490 h 2651"/>
              <a:gd name="T78" fmla="*/ 11336 w 14348"/>
              <a:gd name="T79" fmla="*/ 2274 h 2651"/>
              <a:gd name="T80" fmla="*/ 10900 w 14348"/>
              <a:gd name="T81" fmla="*/ 2058 h 2651"/>
              <a:gd name="T82" fmla="*/ 10224 w 14348"/>
              <a:gd name="T83" fmla="*/ 2170 h 2651"/>
              <a:gd name="T84" fmla="*/ 9318 w 14348"/>
              <a:gd name="T85" fmla="*/ 1527 h 2651"/>
              <a:gd name="T86" fmla="*/ 11171 w 14348"/>
              <a:gd name="T87" fmla="*/ 401 h 2651"/>
              <a:gd name="T88" fmla="*/ 9533 w 14348"/>
              <a:gd name="T89" fmla="*/ 643 h 2651"/>
              <a:gd name="T90" fmla="*/ 10554 w 14348"/>
              <a:gd name="T91" fmla="*/ 648 h 2651"/>
              <a:gd name="T92" fmla="*/ 9318 w 14348"/>
              <a:gd name="T93" fmla="*/ 1076 h 2651"/>
              <a:gd name="T94" fmla="*/ 14084 w 14348"/>
              <a:gd name="T95" fmla="*/ 2619 h 2651"/>
              <a:gd name="T96" fmla="*/ 13989 w 14348"/>
              <a:gd name="T97" fmla="*/ 2632 h 2651"/>
              <a:gd name="T98" fmla="*/ 12373 w 14348"/>
              <a:gd name="T99" fmla="*/ 2282 h 2651"/>
              <a:gd name="T100" fmla="*/ 12373 w 14348"/>
              <a:gd name="T101" fmla="*/ 372 h 2651"/>
              <a:gd name="T102" fmla="*/ 14303 w 14348"/>
              <a:gd name="T103" fmla="*/ 84 h 2651"/>
              <a:gd name="T104" fmla="*/ 13979 w 14348"/>
              <a:gd name="T105" fmla="*/ 521 h 2651"/>
              <a:gd name="T106" fmla="*/ 13057 w 14348"/>
              <a:gd name="T107" fmla="*/ 732 h 2651"/>
              <a:gd name="T108" fmla="*/ 13048 w 14348"/>
              <a:gd name="T109" fmla="*/ 1911 h 2651"/>
              <a:gd name="T110" fmla="*/ 13911 w 14348"/>
              <a:gd name="T111" fmla="*/ 2123 h 2651"/>
              <a:gd name="T112" fmla="*/ 14348 w 14348"/>
              <a:gd name="T113" fmla="*/ 236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48" h="2651">
                <a:moveTo>
                  <a:pt x="2818" y="2023"/>
                </a:moveTo>
                <a:cubicBezTo>
                  <a:pt x="2818" y="1066"/>
                  <a:pt x="2818" y="1066"/>
                  <a:pt x="2818" y="1066"/>
                </a:cubicBezTo>
                <a:cubicBezTo>
                  <a:pt x="2818" y="689"/>
                  <a:pt x="2711" y="417"/>
                  <a:pt x="2498" y="251"/>
                </a:cubicBezTo>
                <a:cubicBezTo>
                  <a:pt x="2284" y="84"/>
                  <a:pt x="1934" y="0"/>
                  <a:pt x="1449" y="0"/>
                </a:cubicBezTo>
                <a:cubicBezTo>
                  <a:pt x="1062" y="0"/>
                  <a:pt x="695" y="64"/>
                  <a:pt x="345" y="192"/>
                </a:cubicBezTo>
                <a:cubicBezTo>
                  <a:pt x="370" y="756"/>
                  <a:pt x="370" y="756"/>
                  <a:pt x="370" y="756"/>
                </a:cubicBezTo>
                <a:cubicBezTo>
                  <a:pt x="518" y="668"/>
                  <a:pt x="675" y="600"/>
                  <a:pt x="841" y="552"/>
                </a:cubicBezTo>
                <a:cubicBezTo>
                  <a:pt x="1008" y="505"/>
                  <a:pt x="1178" y="481"/>
                  <a:pt x="1351" y="481"/>
                </a:cubicBezTo>
                <a:cubicBezTo>
                  <a:pt x="1601" y="481"/>
                  <a:pt x="1783" y="523"/>
                  <a:pt x="1896" y="607"/>
                </a:cubicBezTo>
                <a:cubicBezTo>
                  <a:pt x="2009" y="690"/>
                  <a:pt x="2066" y="829"/>
                  <a:pt x="2066" y="1026"/>
                </a:cubicBezTo>
                <a:cubicBezTo>
                  <a:pt x="1610" y="1026"/>
                  <a:pt x="1610" y="1026"/>
                  <a:pt x="1610" y="1026"/>
                </a:cubicBezTo>
                <a:cubicBezTo>
                  <a:pt x="1412" y="1026"/>
                  <a:pt x="1220" y="1037"/>
                  <a:pt x="1033" y="1058"/>
                </a:cubicBezTo>
                <a:cubicBezTo>
                  <a:pt x="846" y="1079"/>
                  <a:pt x="675" y="1120"/>
                  <a:pt x="521" y="1181"/>
                </a:cubicBezTo>
                <a:cubicBezTo>
                  <a:pt x="367" y="1242"/>
                  <a:pt x="241" y="1332"/>
                  <a:pt x="145" y="1450"/>
                </a:cubicBezTo>
                <a:cubicBezTo>
                  <a:pt x="48" y="1568"/>
                  <a:pt x="0" y="1717"/>
                  <a:pt x="0" y="1898"/>
                </a:cubicBezTo>
                <a:cubicBezTo>
                  <a:pt x="0" y="2131"/>
                  <a:pt x="110" y="2315"/>
                  <a:pt x="330" y="2449"/>
                </a:cubicBezTo>
                <a:cubicBezTo>
                  <a:pt x="550" y="2584"/>
                  <a:pt x="810" y="2651"/>
                  <a:pt x="1110" y="2651"/>
                </a:cubicBezTo>
                <a:cubicBezTo>
                  <a:pt x="1307" y="2651"/>
                  <a:pt x="1498" y="2612"/>
                  <a:pt x="1680" y="2534"/>
                </a:cubicBezTo>
                <a:cubicBezTo>
                  <a:pt x="1864" y="2457"/>
                  <a:pt x="2004" y="2348"/>
                  <a:pt x="2103" y="2209"/>
                </a:cubicBezTo>
                <a:cubicBezTo>
                  <a:pt x="2103" y="2247"/>
                  <a:pt x="2106" y="2255"/>
                  <a:pt x="2109" y="2274"/>
                </a:cubicBezTo>
                <a:cubicBezTo>
                  <a:pt x="2108" y="2280"/>
                  <a:pt x="2108" y="2286"/>
                  <a:pt x="2108" y="2292"/>
                </a:cubicBezTo>
                <a:cubicBezTo>
                  <a:pt x="2108" y="2453"/>
                  <a:pt x="2272" y="2585"/>
                  <a:pt x="2474" y="2585"/>
                </a:cubicBezTo>
                <a:cubicBezTo>
                  <a:pt x="2675" y="2585"/>
                  <a:pt x="2839" y="2455"/>
                  <a:pt x="2840" y="2292"/>
                </a:cubicBezTo>
                <a:cubicBezTo>
                  <a:pt x="2840" y="2279"/>
                  <a:pt x="2839" y="2266"/>
                  <a:pt x="2837" y="2253"/>
                </a:cubicBezTo>
                <a:lnTo>
                  <a:pt x="2818" y="2023"/>
                </a:lnTo>
                <a:close/>
                <a:moveTo>
                  <a:pt x="2026" y="1710"/>
                </a:moveTo>
                <a:cubicBezTo>
                  <a:pt x="1999" y="1799"/>
                  <a:pt x="1953" y="1879"/>
                  <a:pt x="1887" y="1948"/>
                </a:cubicBezTo>
                <a:cubicBezTo>
                  <a:pt x="1821" y="2016"/>
                  <a:pt x="1740" y="2072"/>
                  <a:pt x="1643" y="2111"/>
                </a:cubicBezTo>
                <a:cubicBezTo>
                  <a:pt x="1547" y="2150"/>
                  <a:pt x="1437" y="2170"/>
                  <a:pt x="1314" y="2170"/>
                </a:cubicBezTo>
                <a:cubicBezTo>
                  <a:pt x="1154" y="2170"/>
                  <a:pt x="1026" y="2145"/>
                  <a:pt x="931" y="2093"/>
                </a:cubicBezTo>
                <a:cubicBezTo>
                  <a:pt x="837" y="2043"/>
                  <a:pt x="789" y="1964"/>
                  <a:pt x="789" y="1859"/>
                </a:cubicBezTo>
                <a:cubicBezTo>
                  <a:pt x="789" y="1684"/>
                  <a:pt x="878" y="1568"/>
                  <a:pt x="1054" y="1508"/>
                </a:cubicBezTo>
                <a:cubicBezTo>
                  <a:pt x="1231" y="1449"/>
                  <a:pt x="1449" y="1419"/>
                  <a:pt x="1708" y="1419"/>
                </a:cubicBezTo>
                <a:cubicBezTo>
                  <a:pt x="2066" y="1419"/>
                  <a:pt x="2066" y="1419"/>
                  <a:pt x="2066" y="1419"/>
                </a:cubicBezTo>
                <a:cubicBezTo>
                  <a:pt x="2066" y="1524"/>
                  <a:pt x="2053" y="1621"/>
                  <a:pt x="2026" y="1710"/>
                </a:cubicBezTo>
                <a:moveTo>
                  <a:pt x="8050" y="2223"/>
                </a:moveTo>
                <a:cubicBezTo>
                  <a:pt x="8051" y="2234"/>
                  <a:pt x="8052" y="2243"/>
                  <a:pt x="8052" y="2254"/>
                </a:cubicBezTo>
                <a:cubicBezTo>
                  <a:pt x="8052" y="2436"/>
                  <a:pt x="7866" y="2585"/>
                  <a:pt x="7638" y="2585"/>
                </a:cubicBezTo>
                <a:cubicBezTo>
                  <a:pt x="7408" y="2585"/>
                  <a:pt x="7223" y="2436"/>
                  <a:pt x="7223" y="2254"/>
                </a:cubicBezTo>
                <a:cubicBezTo>
                  <a:pt x="7223" y="2245"/>
                  <a:pt x="7223" y="2236"/>
                  <a:pt x="7224" y="2226"/>
                </a:cubicBezTo>
                <a:cubicBezTo>
                  <a:pt x="7224" y="1080"/>
                  <a:pt x="7224" y="1080"/>
                  <a:pt x="7224" y="1080"/>
                </a:cubicBezTo>
                <a:cubicBezTo>
                  <a:pt x="7224" y="903"/>
                  <a:pt x="7197" y="764"/>
                  <a:pt x="7144" y="663"/>
                </a:cubicBezTo>
                <a:cubicBezTo>
                  <a:pt x="7090" y="562"/>
                  <a:pt x="6958" y="511"/>
                  <a:pt x="6749" y="511"/>
                </a:cubicBezTo>
                <a:cubicBezTo>
                  <a:pt x="6564" y="511"/>
                  <a:pt x="6415" y="577"/>
                  <a:pt x="6302" y="710"/>
                </a:cubicBezTo>
                <a:cubicBezTo>
                  <a:pt x="6189" y="842"/>
                  <a:pt x="6132" y="1059"/>
                  <a:pt x="6132" y="1360"/>
                </a:cubicBezTo>
                <a:cubicBezTo>
                  <a:pt x="6132" y="2235"/>
                  <a:pt x="6132" y="2235"/>
                  <a:pt x="6132" y="2235"/>
                </a:cubicBezTo>
                <a:cubicBezTo>
                  <a:pt x="6133" y="2241"/>
                  <a:pt x="6133" y="2247"/>
                  <a:pt x="6133" y="2254"/>
                </a:cubicBezTo>
                <a:cubicBezTo>
                  <a:pt x="6133" y="2436"/>
                  <a:pt x="5948" y="2585"/>
                  <a:pt x="5718" y="2585"/>
                </a:cubicBezTo>
                <a:cubicBezTo>
                  <a:pt x="5489" y="2585"/>
                  <a:pt x="5303" y="2436"/>
                  <a:pt x="5303" y="2254"/>
                </a:cubicBezTo>
                <a:cubicBezTo>
                  <a:pt x="5303" y="2242"/>
                  <a:pt x="5305" y="2229"/>
                  <a:pt x="5306" y="2217"/>
                </a:cubicBezTo>
                <a:cubicBezTo>
                  <a:pt x="5306" y="1080"/>
                  <a:pt x="5306" y="1080"/>
                  <a:pt x="5306" y="1080"/>
                </a:cubicBezTo>
                <a:cubicBezTo>
                  <a:pt x="5306" y="903"/>
                  <a:pt x="5280" y="764"/>
                  <a:pt x="5226" y="663"/>
                </a:cubicBezTo>
                <a:cubicBezTo>
                  <a:pt x="5172" y="562"/>
                  <a:pt x="5041" y="511"/>
                  <a:pt x="4831" y="511"/>
                </a:cubicBezTo>
                <a:cubicBezTo>
                  <a:pt x="4646" y="511"/>
                  <a:pt x="4497" y="577"/>
                  <a:pt x="4384" y="710"/>
                </a:cubicBezTo>
                <a:cubicBezTo>
                  <a:pt x="4271" y="842"/>
                  <a:pt x="4214" y="1059"/>
                  <a:pt x="4214" y="1360"/>
                </a:cubicBezTo>
                <a:cubicBezTo>
                  <a:pt x="4214" y="2206"/>
                  <a:pt x="4214" y="2206"/>
                  <a:pt x="4214" y="2206"/>
                </a:cubicBezTo>
                <a:cubicBezTo>
                  <a:pt x="4217" y="2221"/>
                  <a:pt x="4219" y="2238"/>
                  <a:pt x="4219" y="2254"/>
                </a:cubicBezTo>
                <a:cubicBezTo>
                  <a:pt x="4219" y="2436"/>
                  <a:pt x="4033" y="2585"/>
                  <a:pt x="3804" y="2585"/>
                </a:cubicBezTo>
                <a:cubicBezTo>
                  <a:pt x="3579" y="2585"/>
                  <a:pt x="3396" y="2442"/>
                  <a:pt x="3389" y="2264"/>
                </a:cubicBezTo>
                <a:cubicBezTo>
                  <a:pt x="3388" y="59"/>
                  <a:pt x="3388" y="59"/>
                  <a:pt x="3388" y="59"/>
                </a:cubicBezTo>
                <a:cubicBezTo>
                  <a:pt x="4159" y="59"/>
                  <a:pt x="4159" y="59"/>
                  <a:pt x="4159" y="59"/>
                </a:cubicBezTo>
                <a:cubicBezTo>
                  <a:pt x="4159" y="413"/>
                  <a:pt x="4159" y="413"/>
                  <a:pt x="4159" y="413"/>
                </a:cubicBezTo>
                <a:cubicBezTo>
                  <a:pt x="4282" y="272"/>
                  <a:pt x="4430" y="168"/>
                  <a:pt x="4603" y="101"/>
                </a:cubicBezTo>
                <a:cubicBezTo>
                  <a:pt x="4775" y="34"/>
                  <a:pt x="4947" y="0"/>
                  <a:pt x="5114" y="0"/>
                </a:cubicBezTo>
                <a:cubicBezTo>
                  <a:pt x="5341" y="0"/>
                  <a:pt x="5531" y="36"/>
                  <a:pt x="5685" y="106"/>
                </a:cubicBezTo>
                <a:cubicBezTo>
                  <a:pt x="5839" y="176"/>
                  <a:pt x="5961" y="290"/>
                  <a:pt x="6052" y="447"/>
                </a:cubicBezTo>
                <a:cubicBezTo>
                  <a:pt x="6147" y="300"/>
                  <a:pt x="6283" y="188"/>
                  <a:pt x="6462" y="113"/>
                </a:cubicBezTo>
                <a:cubicBezTo>
                  <a:pt x="6641" y="38"/>
                  <a:pt x="6835" y="0"/>
                  <a:pt x="7045" y="0"/>
                </a:cubicBezTo>
                <a:cubicBezTo>
                  <a:pt x="7411" y="0"/>
                  <a:pt x="7670" y="89"/>
                  <a:pt x="7822" y="265"/>
                </a:cubicBezTo>
                <a:cubicBezTo>
                  <a:pt x="7974" y="442"/>
                  <a:pt x="8050" y="684"/>
                  <a:pt x="8050" y="992"/>
                </a:cubicBezTo>
                <a:lnTo>
                  <a:pt x="8050" y="2223"/>
                </a:lnTo>
                <a:close/>
                <a:moveTo>
                  <a:pt x="11171" y="401"/>
                </a:moveTo>
                <a:cubicBezTo>
                  <a:pt x="10943" y="134"/>
                  <a:pt x="10553" y="0"/>
                  <a:pt x="10003" y="0"/>
                </a:cubicBezTo>
                <a:cubicBezTo>
                  <a:pt x="9525" y="0"/>
                  <a:pt x="9161" y="127"/>
                  <a:pt x="8907" y="379"/>
                </a:cubicBezTo>
                <a:cubicBezTo>
                  <a:pt x="8655" y="631"/>
                  <a:pt x="8528" y="951"/>
                  <a:pt x="8528" y="1338"/>
                </a:cubicBezTo>
                <a:cubicBezTo>
                  <a:pt x="8528" y="1754"/>
                  <a:pt x="8674" y="2077"/>
                  <a:pt x="8966" y="2307"/>
                </a:cubicBezTo>
                <a:cubicBezTo>
                  <a:pt x="9258" y="2536"/>
                  <a:pt x="9665" y="2651"/>
                  <a:pt x="10187" y="2651"/>
                </a:cubicBezTo>
                <a:cubicBezTo>
                  <a:pt x="10562" y="2651"/>
                  <a:pt x="10889" y="2597"/>
                  <a:pt x="11170" y="2490"/>
                </a:cubicBezTo>
                <a:cubicBezTo>
                  <a:pt x="11174" y="2487"/>
                  <a:pt x="11174" y="2487"/>
                  <a:pt x="11174" y="2487"/>
                </a:cubicBezTo>
                <a:cubicBezTo>
                  <a:pt x="11270" y="2447"/>
                  <a:pt x="11336" y="2366"/>
                  <a:pt x="11336" y="2274"/>
                </a:cubicBezTo>
                <a:cubicBezTo>
                  <a:pt x="11336" y="2141"/>
                  <a:pt x="11201" y="2033"/>
                  <a:pt x="11034" y="2033"/>
                </a:cubicBezTo>
                <a:cubicBezTo>
                  <a:pt x="10986" y="2033"/>
                  <a:pt x="10941" y="2043"/>
                  <a:pt x="10900" y="2058"/>
                </a:cubicBezTo>
                <a:cubicBezTo>
                  <a:pt x="10852" y="2075"/>
                  <a:pt x="10802" y="2089"/>
                  <a:pt x="10755" y="2103"/>
                </a:cubicBezTo>
                <a:cubicBezTo>
                  <a:pt x="10590" y="2148"/>
                  <a:pt x="10413" y="2170"/>
                  <a:pt x="10224" y="2170"/>
                </a:cubicBezTo>
                <a:cubicBezTo>
                  <a:pt x="9957" y="2170"/>
                  <a:pt x="9739" y="2113"/>
                  <a:pt x="9571" y="1999"/>
                </a:cubicBezTo>
                <a:cubicBezTo>
                  <a:pt x="9402" y="1885"/>
                  <a:pt x="9318" y="1728"/>
                  <a:pt x="9318" y="1527"/>
                </a:cubicBezTo>
                <a:cubicBezTo>
                  <a:pt x="11513" y="1527"/>
                  <a:pt x="11513" y="1527"/>
                  <a:pt x="11513" y="1527"/>
                </a:cubicBezTo>
                <a:cubicBezTo>
                  <a:pt x="11513" y="1043"/>
                  <a:pt x="11399" y="667"/>
                  <a:pt x="11171" y="401"/>
                </a:cubicBezTo>
                <a:moveTo>
                  <a:pt x="9318" y="1076"/>
                </a:moveTo>
                <a:cubicBezTo>
                  <a:pt x="9338" y="895"/>
                  <a:pt x="9410" y="751"/>
                  <a:pt x="9533" y="643"/>
                </a:cubicBezTo>
                <a:cubicBezTo>
                  <a:pt x="9656" y="535"/>
                  <a:pt x="9829" y="481"/>
                  <a:pt x="10052" y="481"/>
                </a:cubicBezTo>
                <a:cubicBezTo>
                  <a:pt x="10274" y="481"/>
                  <a:pt x="10441" y="537"/>
                  <a:pt x="10554" y="648"/>
                </a:cubicBezTo>
                <a:cubicBezTo>
                  <a:pt x="10667" y="759"/>
                  <a:pt x="10724" y="902"/>
                  <a:pt x="10724" y="1076"/>
                </a:cubicBezTo>
                <a:lnTo>
                  <a:pt x="9318" y="1076"/>
                </a:lnTo>
                <a:close/>
                <a:moveTo>
                  <a:pt x="14348" y="2365"/>
                </a:moveTo>
                <a:cubicBezTo>
                  <a:pt x="14348" y="2491"/>
                  <a:pt x="14234" y="2597"/>
                  <a:pt x="14084" y="2619"/>
                </a:cubicBezTo>
                <a:cubicBezTo>
                  <a:pt x="14081" y="2620"/>
                  <a:pt x="14078" y="2621"/>
                  <a:pt x="14075" y="2622"/>
                </a:cubicBezTo>
                <a:cubicBezTo>
                  <a:pt x="14046" y="2625"/>
                  <a:pt x="14018" y="2629"/>
                  <a:pt x="13989" y="2632"/>
                </a:cubicBezTo>
                <a:cubicBezTo>
                  <a:pt x="13857" y="2644"/>
                  <a:pt x="13705" y="2651"/>
                  <a:pt x="13532" y="2651"/>
                </a:cubicBezTo>
                <a:cubicBezTo>
                  <a:pt x="13031" y="2651"/>
                  <a:pt x="12644" y="2528"/>
                  <a:pt x="12373" y="2282"/>
                </a:cubicBezTo>
                <a:cubicBezTo>
                  <a:pt x="12101" y="2036"/>
                  <a:pt x="11965" y="1714"/>
                  <a:pt x="11965" y="1313"/>
                </a:cubicBezTo>
                <a:cubicBezTo>
                  <a:pt x="11965" y="933"/>
                  <a:pt x="12101" y="619"/>
                  <a:pt x="12373" y="372"/>
                </a:cubicBezTo>
                <a:cubicBezTo>
                  <a:pt x="12644" y="124"/>
                  <a:pt x="13020" y="0"/>
                  <a:pt x="13501" y="0"/>
                </a:cubicBezTo>
                <a:cubicBezTo>
                  <a:pt x="13801" y="0"/>
                  <a:pt x="14069" y="28"/>
                  <a:pt x="14303" y="84"/>
                </a:cubicBezTo>
                <a:cubicBezTo>
                  <a:pt x="14229" y="555"/>
                  <a:pt x="14229" y="555"/>
                  <a:pt x="14229" y="555"/>
                </a:cubicBezTo>
                <a:cubicBezTo>
                  <a:pt x="14142" y="540"/>
                  <a:pt x="14059" y="528"/>
                  <a:pt x="13979" y="521"/>
                </a:cubicBezTo>
                <a:cubicBezTo>
                  <a:pt x="13900" y="514"/>
                  <a:pt x="13795" y="511"/>
                  <a:pt x="13668" y="511"/>
                </a:cubicBezTo>
                <a:cubicBezTo>
                  <a:pt x="13413" y="511"/>
                  <a:pt x="13209" y="585"/>
                  <a:pt x="13057" y="732"/>
                </a:cubicBezTo>
                <a:cubicBezTo>
                  <a:pt x="12905" y="880"/>
                  <a:pt x="12829" y="1074"/>
                  <a:pt x="12829" y="1313"/>
                </a:cubicBezTo>
                <a:cubicBezTo>
                  <a:pt x="12829" y="1560"/>
                  <a:pt x="12902" y="1759"/>
                  <a:pt x="13048" y="1911"/>
                </a:cubicBezTo>
                <a:cubicBezTo>
                  <a:pt x="13194" y="2064"/>
                  <a:pt x="13407" y="2141"/>
                  <a:pt x="13686" y="2141"/>
                </a:cubicBezTo>
                <a:cubicBezTo>
                  <a:pt x="13761" y="2141"/>
                  <a:pt x="13836" y="2135"/>
                  <a:pt x="13911" y="2123"/>
                </a:cubicBezTo>
                <a:cubicBezTo>
                  <a:pt x="13946" y="2113"/>
                  <a:pt x="13984" y="2107"/>
                  <a:pt x="14024" y="2107"/>
                </a:cubicBezTo>
                <a:cubicBezTo>
                  <a:pt x="14203" y="2107"/>
                  <a:pt x="14348" y="2223"/>
                  <a:pt x="14348" y="23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8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text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479676" y="6479564"/>
            <a:ext cx="3086100" cy="149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7826" y="6482739"/>
            <a:ext cx="372129" cy="146662"/>
          </a:xfrm>
          <a:prstGeom prst="rect">
            <a:avLst/>
          </a:prstGeom>
        </p:spPr>
        <p:txBody>
          <a:bodyPr/>
          <a:lstStyle/>
          <a:p>
            <a:fld id="{D842CEBD-3D97-1444-92B6-DB2DBE1B8E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57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only slide/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9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42CEBD-3D97-1444-92B6-DB2DBE1B8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text and visu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42CEBD-3D97-1444-92B6-DB2DBE1B8E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71451" y="1257300"/>
            <a:ext cx="4229101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43450" y="1257300"/>
            <a:ext cx="4229100" cy="50292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1591150" y="2863151"/>
            <a:ext cx="5964080" cy="1099626"/>
          </a:xfrm>
          <a:custGeom>
            <a:avLst/>
            <a:gdLst>
              <a:gd name="T0" fmla="*/ 2818 w 14348"/>
              <a:gd name="T1" fmla="*/ 1066 h 2651"/>
              <a:gd name="T2" fmla="*/ 1449 w 14348"/>
              <a:gd name="T3" fmla="*/ 0 h 2651"/>
              <a:gd name="T4" fmla="*/ 370 w 14348"/>
              <a:gd name="T5" fmla="*/ 756 h 2651"/>
              <a:gd name="T6" fmla="*/ 1351 w 14348"/>
              <a:gd name="T7" fmla="*/ 481 h 2651"/>
              <a:gd name="T8" fmla="*/ 2066 w 14348"/>
              <a:gd name="T9" fmla="*/ 1026 h 2651"/>
              <a:gd name="T10" fmla="*/ 1033 w 14348"/>
              <a:gd name="T11" fmla="*/ 1058 h 2651"/>
              <a:gd name="T12" fmla="*/ 145 w 14348"/>
              <a:gd name="T13" fmla="*/ 1450 h 2651"/>
              <a:gd name="T14" fmla="*/ 330 w 14348"/>
              <a:gd name="T15" fmla="*/ 2449 h 2651"/>
              <a:gd name="T16" fmla="*/ 1680 w 14348"/>
              <a:gd name="T17" fmla="*/ 2534 h 2651"/>
              <a:gd name="T18" fmla="*/ 2109 w 14348"/>
              <a:gd name="T19" fmla="*/ 2274 h 2651"/>
              <a:gd name="T20" fmla="*/ 2474 w 14348"/>
              <a:gd name="T21" fmla="*/ 2585 h 2651"/>
              <a:gd name="T22" fmla="*/ 2837 w 14348"/>
              <a:gd name="T23" fmla="*/ 2253 h 2651"/>
              <a:gd name="T24" fmla="*/ 2026 w 14348"/>
              <a:gd name="T25" fmla="*/ 1710 h 2651"/>
              <a:gd name="T26" fmla="*/ 1643 w 14348"/>
              <a:gd name="T27" fmla="*/ 2111 h 2651"/>
              <a:gd name="T28" fmla="*/ 931 w 14348"/>
              <a:gd name="T29" fmla="*/ 2093 h 2651"/>
              <a:gd name="T30" fmla="*/ 1054 w 14348"/>
              <a:gd name="T31" fmla="*/ 1508 h 2651"/>
              <a:gd name="T32" fmla="*/ 2066 w 14348"/>
              <a:gd name="T33" fmla="*/ 1419 h 2651"/>
              <a:gd name="T34" fmla="*/ 8050 w 14348"/>
              <a:gd name="T35" fmla="*/ 2223 h 2651"/>
              <a:gd name="T36" fmla="*/ 7638 w 14348"/>
              <a:gd name="T37" fmla="*/ 2585 h 2651"/>
              <a:gd name="T38" fmla="*/ 7224 w 14348"/>
              <a:gd name="T39" fmla="*/ 2226 h 2651"/>
              <a:gd name="T40" fmla="*/ 7144 w 14348"/>
              <a:gd name="T41" fmla="*/ 663 h 2651"/>
              <a:gd name="T42" fmla="*/ 6302 w 14348"/>
              <a:gd name="T43" fmla="*/ 710 h 2651"/>
              <a:gd name="T44" fmla="*/ 6132 w 14348"/>
              <a:gd name="T45" fmla="*/ 2235 h 2651"/>
              <a:gd name="T46" fmla="*/ 5718 w 14348"/>
              <a:gd name="T47" fmla="*/ 2585 h 2651"/>
              <a:gd name="T48" fmla="*/ 5306 w 14348"/>
              <a:gd name="T49" fmla="*/ 2217 h 2651"/>
              <a:gd name="T50" fmla="*/ 5226 w 14348"/>
              <a:gd name="T51" fmla="*/ 663 h 2651"/>
              <a:gd name="T52" fmla="*/ 4384 w 14348"/>
              <a:gd name="T53" fmla="*/ 710 h 2651"/>
              <a:gd name="T54" fmla="*/ 4214 w 14348"/>
              <a:gd name="T55" fmla="*/ 2206 h 2651"/>
              <a:gd name="T56" fmla="*/ 3804 w 14348"/>
              <a:gd name="T57" fmla="*/ 2585 h 2651"/>
              <a:gd name="T58" fmla="*/ 3388 w 14348"/>
              <a:gd name="T59" fmla="*/ 59 h 2651"/>
              <a:gd name="T60" fmla="*/ 4159 w 14348"/>
              <a:gd name="T61" fmla="*/ 413 h 2651"/>
              <a:gd name="T62" fmla="*/ 5114 w 14348"/>
              <a:gd name="T63" fmla="*/ 0 h 2651"/>
              <a:gd name="T64" fmla="*/ 6052 w 14348"/>
              <a:gd name="T65" fmla="*/ 447 h 2651"/>
              <a:gd name="T66" fmla="*/ 7045 w 14348"/>
              <a:gd name="T67" fmla="*/ 0 h 2651"/>
              <a:gd name="T68" fmla="*/ 8050 w 14348"/>
              <a:gd name="T69" fmla="*/ 992 h 2651"/>
              <a:gd name="T70" fmla="*/ 11171 w 14348"/>
              <a:gd name="T71" fmla="*/ 401 h 2651"/>
              <a:gd name="T72" fmla="*/ 8907 w 14348"/>
              <a:gd name="T73" fmla="*/ 379 h 2651"/>
              <a:gd name="T74" fmla="*/ 8966 w 14348"/>
              <a:gd name="T75" fmla="*/ 2307 h 2651"/>
              <a:gd name="T76" fmla="*/ 11170 w 14348"/>
              <a:gd name="T77" fmla="*/ 2490 h 2651"/>
              <a:gd name="T78" fmla="*/ 11336 w 14348"/>
              <a:gd name="T79" fmla="*/ 2274 h 2651"/>
              <a:gd name="T80" fmla="*/ 10900 w 14348"/>
              <a:gd name="T81" fmla="*/ 2058 h 2651"/>
              <a:gd name="T82" fmla="*/ 10224 w 14348"/>
              <a:gd name="T83" fmla="*/ 2170 h 2651"/>
              <a:gd name="T84" fmla="*/ 9318 w 14348"/>
              <a:gd name="T85" fmla="*/ 1527 h 2651"/>
              <a:gd name="T86" fmla="*/ 11171 w 14348"/>
              <a:gd name="T87" fmla="*/ 401 h 2651"/>
              <a:gd name="T88" fmla="*/ 9533 w 14348"/>
              <a:gd name="T89" fmla="*/ 643 h 2651"/>
              <a:gd name="T90" fmla="*/ 10554 w 14348"/>
              <a:gd name="T91" fmla="*/ 648 h 2651"/>
              <a:gd name="T92" fmla="*/ 9318 w 14348"/>
              <a:gd name="T93" fmla="*/ 1076 h 2651"/>
              <a:gd name="T94" fmla="*/ 14084 w 14348"/>
              <a:gd name="T95" fmla="*/ 2619 h 2651"/>
              <a:gd name="T96" fmla="*/ 13989 w 14348"/>
              <a:gd name="T97" fmla="*/ 2632 h 2651"/>
              <a:gd name="T98" fmla="*/ 12373 w 14348"/>
              <a:gd name="T99" fmla="*/ 2282 h 2651"/>
              <a:gd name="T100" fmla="*/ 12373 w 14348"/>
              <a:gd name="T101" fmla="*/ 372 h 2651"/>
              <a:gd name="T102" fmla="*/ 14303 w 14348"/>
              <a:gd name="T103" fmla="*/ 84 h 2651"/>
              <a:gd name="T104" fmla="*/ 13979 w 14348"/>
              <a:gd name="T105" fmla="*/ 521 h 2651"/>
              <a:gd name="T106" fmla="*/ 13057 w 14348"/>
              <a:gd name="T107" fmla="*/ 732 h 2651"/>
              <a:gd name="T108" fmla="*/ 13048 w 14348"/>
              <a:gd name="T109" fmla="*/ 1911 h 2651"/>
              <a:gd name="T110" fmla="*/ 13911 w 14348"/>
              <a:gd name="T111" fmla="*/ 2123 h 2651"/>
              <a:gd name="T112" fmla="*/ 14348 w 14348"/>
              <a:gd name="T113" fmla="*/ 236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48" h="2651">
                <a:moveTo>
                  <a:pt x="2818" y="2023"/>
                </a:moveTo>
                <a:cubicBezTo>
                  <a:pt x="2818" y="1066"/>
                  <a:pt x="2818" y="1066"/>
                  <a:pt x="2818" y="1066"/>
                </a:cubicBezTo>
                <a:cubicBezTo>
                  <a:pt x="2818" y="689"/>
                  <a:pt x="2711" y="417"/>
                  <a:pt x="2498" y="251"/>
                </a:cubicBezTo>
                <a:cubicBezTo>
                  <a:pt x="2284" y="84"/>
                  <a:pt x="1934" y="0"/>
                  <a:pt x="1449" y="0"/>
                </a:cubicBezTo>
                <a:cubicBezTo>
                  <a:pt x="1062" y="0"/>
                  <a:pt x="695" y="64"/>
                  <a:pt x="345" y="192"/>
                </a:cubicBezTo>
                <a:cubicBezTo>
                  <a:pt x="370" y="756"/>
                  <a:pt x="370" y="756"/>
                  <a:pt x="370" y="756"/>
                </a:cubicBezTo>
                <a:cubicBezTo>
                  <a:pt x="518" y="668"/>
                  <a:pt x="675" y="600"/>
                  <a:pt x="841" y="552"/>
                </a:cubicBezTo>
                <a:cubicBezTo>
                  <a:pt x="1008" y="505"/>
                  <a:pt x="1178" y="481"/>
                  <a:pt x="1351" y="481"/>
                </a:cubicBezTo>
                <a:cubicBezTo>
                  <a:pt x="1601" y="481"/>
                  <a:pt x="1783" y="523"/>
                  <a:pt x="1896" y="607"/>
                </a:cubicBezTo>
                <a:cubicBezTo>
                  <a:pt x="2009" y="690"/>
                  <a:pt x="2066" y="829"/>
                  <a:pt x="2066" y="1026"/>
                </a:cubicBezTo>
                <a:cubicBezTo>
                  <a:pt x="1610" y="1026"/>
                  <a:pt x="1610" y="1026"/>
                  <a:pt x="1610" y="1026"/>
                </a:cubicBezTo>
                <a:cubicBezTo>
                  <a:pt x="1412" y="1026"/>
                  <a:pt x="1220" y="1037"/>
                  <a:pt x="1033" y="1058"/>
                </a:cubicBezTo>
                <a:cubicBezTo>
                  <a:pt x="846" y="1079"/>
                  <a:pt x="675" y="1120"/>
                  <a:pt x="521" y="1181"/>
                </a:cubicBezTo>
                <a:cubicBezTo>
                  <a:pt x="367" y="1242"/>
                  <a:pt x="241" y="1332"/>
                  <a:pt x="145" y="1450"/>
                </a:cubicBezTo>
                <a:cubicBezTo>
                  <a:pt x="48" y="1568"/>
                  <a:pt x="0" y="1717"/>
                  <a:pt x="0" y="1898"/>
                </a:cubicBezTo>
                <a:cubicBezTo>
                  <a:pt x="0" y="2131"/>
                  <a:pt x="110" y="2315"/>
                  <a:pt x="330" y="2449"/>
                </a:cubicBezTo>
                <a:cubicBezTo>
                  <a:pt x="550" y="2584"/>
                  <a:pt x="810" y="2651"/>
                  <a:pt x="1110" y="2651"/>
                </a:cubicBezTo>
                <a:cubicBezTo>
                  <a:pt x="1307" y="2651"/>
                  <a:pt x="1498" y="2612"/>
                  <a:pt x="1680" y="2534"/>
                </a:cubicBezTo>
                <a:cubicBezTo>
                  <a:pt x="1864" y="2457"/>
                  <a:pt x="2004" y="2348"/>
                  <a:pt x="2103" y="2209"/>
                </a:cubicBezTo>
                <a:cubicBezTo>
                  <a:pt x="2103" y="2247"/>
                  <a:pt x="2106" y="2255"/>
                  <a:pt x="2109" y="2274"/>
                </a:cubicBezTo>
                <a:cubicBezTo>
                  <a:pt x="2108" y="2280"/>
                  <a:pt x="2108" y="2286"/>
                  <a:pt x="2108" y="2292"/>
                </a:cubicBezTo>
                <a:cubicBezTo>
                  <a:pt x="2108" y="2453"/>
                  <a:pt x="2272" y="2585"/>
                  <a:pt x="2474" y="2585"/>
                </a:cubicBezTo>
                <a:cubicBezTo>
                  <a:pt x="2675" y="2585"/>
                  <a:pt x="2839" y="2455"/>
                  <a:pt x="2840" y="2292"/>
                </a:cubicBezTo>
                <a:cubicBezTo>
                  <a:pt x="2840" y="2279"/>
                  <a:pt x="2839" y="2266"/>
                  <a:pt x="2837" y="2253"/>
                </a:cubicBezTo>
                <a:lnTo>
                  <a:pt x="2818" y="2023"/>
                </a:lnTo>
                <a:close/>
                <a:moveTo>
                  <a:pt x="2026" y="1710"/>
                </a:moveTo>
                <a:cubicBezTo>
                  <a:pt x="1999" y="1799"/>
                  <a:pt x="1953" y="1879"/>
                  <a:pt x="1887" y="1948"/>
                </a:cubicBezTo>
                <a:cubicBezTo>
                  <a:pt x="1821" y="2016"/>
                  <a:pt x="1740" y="2072"/>
                  <a:pt x="1643" y="2111"/>
                </a:cubicBezTo>
                <a:cubicBezTo>
                  <a:pt x="1547" y="2150"/>
                  <a:pt x="1437" y="2170"/>
                  <a:pt x="1314" y="2170"/>
                </a:cubicBezTo>
                <a:cubicBezTo>
                  <a:pt x="1154" y="2170"/>
                  <a:pt x="1026" y="2145"/>
                  <a:pt x="931" y="2093"/>
                </a:cubicBezTo>
                <a:cubicBezTo>
                  <a:pt x="837" y="2043"/>
                  <a:pt x="789" y="1964"/>
                  <a:pt x="789" y="1859"/>
                </a:cubicBezTo>
                <a:cubicBezTo>
                  <a:pt x="789" y="1684"/>
                  <a:pt x="878" y="1568"/>
                  <a:pt x="1054" y="1508"/>
                </a:cubicBezTo>
                <a:cubicBezTo>
                  <a:pt x="1231" y="1449"/>
                  <a:pt x="1449" y="1419"/>
                  <a:pt x="1708" y="1419"/>
                </a:cubicBezTo>
                <a:cubicBezTo>
                  <a:pt x="2066" y="1419"/>
                  <a:pt x="2066" y="1419"/>
                  <a:pt x="2066" y="1419"/>
                </a:cubicBezTo>
                <a:cubicBezTo>
                  <a:pt x="2066" y="1524"/>
                  <a:pt x="2053" y="1621"/>
                  <a:pt x="2026" y="1710"/>
                </a:cubicBezTo>
                <a:moveTo>
                  <a:pt x="8050" y="2223"/>
                </a:moveTo>
                <a:cubicBezTo>
                  <a:pt x="8051" y="2234"/>
                  <a:pt x="8052" y="2243"/>
                  <a:pt x="8052" y="2254"/>
                </a:cubicBezTo>
                <a:cubicBezTo>
                  <a:pt x="8052" y="2436"/>
                  <a:pt x="7866" y="2585"/>
                  <a:pt x="7638" y="2585"/>
                </a:cubicBezTo>
                <a:cubicBezTo>
                  <a:pt x="7408" y="2585"/>
                  <a:pt x="7223" y="2436"/>
                  <a:pt x="7223" y="2254"/>
                </a:cubicBezTo>
                <a:cubicBezTo>
                  <a:pt x="7223" y="2245"/>
                  <a:pt x="7223" y="2236"/>
                  <a:pt x="7224" y="2226"/>
                </a:cubicBezTo>
                <a:cubicBezTo>
                  <a:pt x="7224" y="1080"/>
                  <a:pt x="7224" y="1080"/>
                  <a:pt x="7224" y="1080"/>
                </a:cubicBezTo>
                <a:cubicBezTo>
                  <a:pt x="7224" y="903"/>
                  <a:pt x="7197" y="764"/>
                  <a:pt x="7144" y="663"/>
                </a:cubicBezTo>
                <a:cubicBezTo>
                  <a:pt x="7090" y="562"/>
                  <a:pt x="6958" y="511"/>
                  <a:pt x="6749" y="511"/>
                </a:cubicBezTo>
                <a:cubicBezTo>
                  <a:pt x="6564" y="511"/>
                  <a:pt x="6415" y="577"/>
                  <a:pt x="6302" y="710"/>
                </a:cubicBezTo>
                <a:cubicBezTo>
                  <a:pt x="6189" y="842"/>
                  <a:pt x="6132" y="1059"/>
                  <a:pt x="6132" y="1360"/>
                </a:cubicBezTo>
                <a:cubicBezTo>
                  <a:pt x="6132" y="2235"/>
                  <a:pt x="6132" y="2235"/>
                  <a:pt x="6132" y="2235"/>
                </a:cubicBezTo>
                <a:cubicBezTo>
                  <a:pt x="6133" y="2241"/>
                  <a:pt x="6133" y="2247"/>
                  <a:pt x="6133" y="2254"/>
                </a:cubicBezTo>
                <a:cubicBezTo>
                  <a:pt x="6133" y="2436"/>
                  <a:pt x="5948" y="2585"/>
                  <a:pt x="5718" y="2585"/>
                </a:cubicBezTo>
                <a:cubicBezTo>
                  <a:pt x="5489" y="2585"/>
                  <a:pt x="5303" y="2436"/>
                  <a:pt x="5303" y="2254"/>
                </a:cubicBezTo>
                <a:cubicBezTo>
                  <a:pt x="5303" y="2242"/>
                  <a:pt x="5305" y="2229"/>
                  <a:pt x="5306" y="2217"/>
                </a:cubicBezTo>
                <a:cubicBezTo>
                  <a:pt x="5306" y="1080"/>
                  <a:pt x="5306" y="1080"/>
                  <a:pt x="5306" y="1080"/>
                </a:cubicBezTo>
                <a:cubicBezTo>
                  <a:pt x="5306" y="903"/>
                  <a:pt x="5280" y="764"/>
                  <a:pt x="5226" y="663"/>
                </a:cubicBezTo>
                <a:cubicBezTo>
                  <a:pt x="5172" y="562"/>
                  <a:pt x="5041" y="511"/>
                  <a:pt x="4831" y="511"/>
                </a:cubicBezTo>
                <a:cubicBezTo>
                  <a:pt x="4646" y="511"/>
                  <a:pt x="4497" y="577"/>
                  <a:pt x="4384" y="710"/>
                </a:cubicBezTo>
                <a:cubicBezTo>
                  <a:pt x="4271" y="842"/>
                  <a:pt x="4214" y="1059"/>
                  <a:pt x="4214" y="1360"/>
                </a:cubicBezTo>
                <a:cubicBezTo>
                  <a:pt x="4214" y="2206"/>
                  <a:pt x="4214" y="2206"/>
                  <a:pt x="4214" y="2206"/>
                </a:cubicBezTo>
                <a:cubicBezTo>
                  <a:pt x="4217" y="2221"/>
                  <a:pt x="4219" y="2238"/>
                  <a:pt x="4219" y="2254"/>
                </a:cubicBezTo>
                <a:cubicBezTo>
                  <a:pt x="4219" y="2436"/>
                  <a:pt x="4033" y="2585"/>
                  <a:pt x="3804" y="2585"/>
                </a:cubicBezTo>
                <a:cubicBezTo>
                  <a:pt x="3579" y="2585"/>
                  <a:pt x="3396" y="2442"/>
                  <a:pt x="3389" y="2264"/>
                </a:cubicBezTo>
                <a:cubicBezTo>
                  <a:pt x="3388" y="59"/>
                  <a:pt x="3388" y="59"/>
                  <a:pt x="3388" y="59"/>
                </a:cubicBezTo>
                <a:cubicBezTo>
                  <a:pt x="4159" y="59"/>
                  <a:pt x="4159" y="59"/>
                  <a:pt x="4159" y="59"/>
                </a:cubicBezTo>
                <a:cubicBezTo>
                  <a:pt x="4159" y="413"/>
                  <a:pt x="4159" y="413"/>
                  <a:pt x="4159" y="413"/>
                </a:cubicBezTo>
                <a:cubicBezTo>
                  <a:pt x="4282" y="272"/>
                  <a:pt x="4430" y="168"/>
                  <a:pt x="4603" y="101"/>
                </a:cubicBezTo>
                <a:cubicBezTo>
                  <a:pt x="4775" y="34"/>
                  <a:pt x="4947" y="0"/>
                  <a:pt x="5114" y="0"/>
                </a:cubicBezTo>
                <a:cubicBezTo>
                  <a:pt x="5341" y="0"/>
                  <a:pt x="5531" y="36"/>
                  <a:pt x="5685" y="106"/>
                </a:cubicBezTo>
                <a:cubicBezTo>
                  <a:pt x="5839" y="176"/>
                  <a:pt x="5961" y="290"/>
                  <a:pt x="6052" y="447"/>
                </a:cubicBezTo>
                <a:cubicBezTo>
                  <a:pt x="6147" y="300"/>
                  <a:pt x="6283" y="188"/>
                  <a:pt x="6462" y="113"/>
                </a:cubicBezTo>
                <a:cubicBezTo>
                  <a:pt x="6641" y="38"/>
                  <a:pt x="6835" y="0"/>
                  <a:pt x="7045" y="0"/>
                </a:cubicBezTo>
                <a:cubicBezTo>
                  <a:pt x="7411" y="0"/>
                  <a:pt x="7670" y="89"/>
                  <a:pt x="7822" y="265"/>
                </a:cubicBezTo>
                <a:cubicBezTo>
                  <a:pt x="7974" y="442"/>
                  <a:pt x="8050" y="684"/>
                  <a:pt x="8050" y="992"/>
                </a:cubicBezTo>
                <a:lnTo>
                  <a:pt x="8050" y="2223"/>
                </a:lnTo>
                <a:close/>
                <a:moveTo>
                  <a:pt x="11171" y="401"/>
                </a:moveTo>
                <a:cubicBezTo>
                  <a:pt x="10943" y="134"/>
                  <a:pt x="10553" y="0"/>
                  <a:pt x="10003" y="0"/>
                </a:cubicBezTo>
                <a:cubicBezTo>
                  <a:pt x="9525" y="0"/>
                  <a:pt x="9161" y="127"/>
                  <a:pt x="8907" y="379"/>
                </a:cubicBezTo>
                <a:cubicBezTo>
                  <a:pt x="8655" y="631"/>
                  <a:pt x="8528" y="951"/>
                  <a:pt x="8528" y="1338"/>
                </a:cubicBezTo>
                <a:cubicBezTo>
                  <a:pt x="8528" y="1754"/>
                  <a:pt x="8674" y="2077"/>
                  <a:pt x="8966" y="2307"/>
                </a:cubicBezTo>
                <a:cubicBezTo>
                  <a:pt x="9258" y="2536"/>
                  <a:pt x="9665" y="2651"/>
                  <a:pt x="10187" y="2651"/>
                </a:cubicBezTo>
                <a:cubicBezTo>
                  <a:pt x="10562" y="2651"/>
                  <a:pt x="10889" y="2597"/>
                  <a:pt x="11170" y="2490"/>
                </a:cubicBezTo>
                <a:cubicBezTo>
                  <a:pt x="11174" y="2487"/>
                  <a:pt x="11174" y="2487"/>
                  <a:pt x="11174" y="2487"/>
                </a:cubicBezTo>
                <a:cubicBezTo>
                  <a:pt x="11270" y="2447"/>
                  <a:pt x="11336" y="2366"/>
                  <a:pt x="11336" y="2274"/>
                </a:cubicBezTo>
                <a:cubicBezTo>
                  <a:pt x="11336" y="2141"/>
                  <a:pt x="11201" y="2033"/>
                  <a:pt x="11034" y="2033"/>
                </a:cubicBezTo>
                <a:cubicBezTo>
                  <a:pt x="10986" y="2033"/>
                  <a:pt x="10941" y="2043"/>
                  <a:pt x="10900" y="2058"/>
                </a:cubicBezTo>
                <a:cubicBezTo>
                  <a:pt x="10852" y="2075"/>
                  <a:pt x="10802" y="2089"/>
                  <a:pt x="10755" y="2103"/>
                </a:cubicBezTo>
                <a:cubicBezTo>
                  <a:pt x="10590" y="2148"/>
                  <a:pt x="10413" y="2170"/>
                  <a:pt x="10224" y="2170"/>
                </a:cubicBezTo>
                <a:cubicBezTo>
                  <a:pt x="9957" y="2170"/>
                  <a:pt x="9739" y="2113"/>
                  <a:pt x="9571" y="1999"/>
                </a:cubicBezTo>
                <a:cubicBezTo>
                  <a:pt x="9402" y="1885"/>
                  <a:pt x="9318" y="1728"/>
                  <a:pt x="9318" y="1527"/>
                </a:cubicBezTo>
                <a:cubicBezTo>
                  <a:pt x="11513" y="1527"/>
                  <a:pt x="11513" y="1527"/>
                  <a:pt x="11513" y="1527"/>
                </a:cubicBezTo>
                <a:cubicBezTo>
                  <a:pt x="11513" y="1043"/>
                  <a:pt x="11399" y="667"/>
                  <a:pt x="11171" y="401"/>
                </a:cubicBezTo>
                <a:moveTo>
                  <a:pt x="9318" y="1076"/>
                </a:moveTo>
                <a:cubicBezTo>
                  <a:pt x="9338" y="895"/>
                  <a:pt x="9410" y="751"/>
                  <a:pt x="9533" y="643"/>
                </a:cubicBezTo>
                <a:cubicBezTo>
                  <a:pt x="9656" y="535"/>
                  <a:pt x="9829" y="481"/>
                  <a:pt x="10052" y="481"/>
                </a:cubicBezTo>
                <a:cubicBezTo>
                  <a:pt x="10274" y="481"/>
                  <a:pt x="10441" y="537"/>
                  <a:pt x="10554" y="648"/>
                </a:cubicBezTo>
                <a:cubicBezTo>
                  <a:pt x="10667" y="759"/>
                  <a:pt x="10724" y="902"/>
                  <a:pt x="10724" y="1076"/>
                </a:cubicBezTo>
                <a:lnTo>
                  <a:pt x="9318" y="1076"/>
                </a:lnTo>
                <a:close/>
                <a:moveTo>
                  <a:pt x="14348" y="2365"/>
                </a:moveTo>
                <a:cubicBezTo>
                  <a:pt x="14348" y="2491"/>
                  <a:pt x="14234" y="2597"/>
                  <a:pt x="14084" y="2619"/>
                </a:cubicBezTo>
                <a:cubicBezTo>
                  <a:pt x="14081" y="2620"/>
                  <a:pt x="14078" y="2621"/>
                  <a:pt x="14075" y="2622"/>
                </a:cubicBezTo>
                <a:cubicBezTo>
                  <a:pt x="14046" y="2625"/>
                  <a:pt x="14018" y="2629"/>
                  <a:pt x="13989" y="2632"/>
                </a:cubicBezTo>
                <a:cubicBezTo>
                  <a:pt x="13857" y="2644"/>
                  <a:pt x="13705" y="2651"/>
                  <a:pt x="13532" y="2651"/>
                </a:cubicBezTo>
                <a:cubicBezTo>
                  <a:pt x="13031" y="2651"/>
                  <a:pt x="12644" y="2528"/>
                  <a:pt x="12373" y="2282"/>
                </a:cubicBezTo>
                <a:cubicBezTo>
                  <a:pt x="12101" y="2036"/>
                  <a:pt x="11965" y="1714"/>
                  <a:pt x="11965" y="1313"/>
                </a:cubicBezTo>
                <a:cubicBezTo>
                  <a:pt x="11965" y="933"/>
                  <a:pt x="12101" y="619"/>
                  <a:pt x="12373" y="372"/>
                </a:cubicBezTo>
                <a:cubicBezTo>
                  <a:pt x="12644" y="124"/>
                  <a:pt x="13020" y="0"/>
                  <a:pt x="13501" y="0"/>
                </a:cubicBezTo>
                <a:cubicBezTo>
                  <a:pt x="13801" y="0"/>
                  <a:pt x="14069" y="28"/>
                  <a:pt x="14303" y="84"/>
                </a:cubicBezTo>
                <a:cubicBezTo>
                  <a:pt x="14229" y="555"/>
                  <a:pt x="14229" y="555"/>
                  <a:pt x="14229" y="555"/>
                </a:cubicBezTo>
                <a:cubicBezTo>
                  <a:pt x="14142" y="540"/>
                  <a:pt x="14059" y="528"/>
                  <a:pt x="13979" y="521"/>
                </a:cubicBezTo>
                <a:cubicBezTo>
                  <a:pt x="13900" y="514"/>
                  <a:pt x="13795" y="511"/>
                  <a:pt x="13668" y="511"/>
                </a:cubicBezTo>
                <a:cubicBezTo>
                  <a:pt x="13413" y="511"/>
                  <a:pt x="13209" y="585"/>
                  <a:pt x="13057" y="732"/>
                </a:cubicBezTo>
                <a:cubicBezTo>
                  <a:pt x="12905" y="880"/>
                  <a:pt x="12829" y="1074"/>
                  <a:pt x="12829" y="1313"/>
                </a:cubicBezTo>
                <a:cubicBezTo>
                  <a:pt x="12829" y="1560"/>
                  <a:pt x="12902" y="1759"/>
                  <a:pt x="13048" y="1911"/>
                </a:cubicBezTo>
                <a:cubicBezTo>
                  <a:pt x="13194" y="2064"/>
                  <a:pt x="13407" y="2141"/>
                  <a:pt x="13686" y="2141"/>
                </a:cubicBezTo>
                <a:cubicBezTo>
                  <a:pt x="13761" y="2141"/>
                  <a:pt x="13836" y="2135"/>
                  <a:pt x="13911" y="2123"/>
                </a:cubicBezTo>
                <a:cubicBezTo>
                  <a:pt x="13946" y="2113"/>
                  <a:pt x="13984" y="2107"/>
                  <a:pt x="14024" y="2107"/>
                </a:cubicBezTo>
                <a:cubicBezTo>
                  <a:pt x="14203" y="2107"/>
                  <a:pt x="14348" y="2223"/>
                  <a:pt x="14348" y="2365"/>
                </a:cubicBezTo>
              </a:path>
            </a:pathLst>
          </a:custGeom>
          <a:solidFill>
            <a:srgbClr val="FF58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" y="5591908"/>
            <a:ext cx="9144000" cy="1266092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9144000" cy="1266092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ight Triangle 6"/>
          <p:cNvSpPr/>
          <p:nvPr userDrawn="1"/>
        </p:nvSpPr>
        <p:spPr>
          <a:xfrm flipH="1">
            <a:off x="-3" y="4839854"/>
            <a:ext cx="3209193" cy="748750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ight Triangle 6"/>
          <p:cNvSpPr/>
          <p:nvPr userDrawn="1"/>
        </p:nvSpPr>
        <p:spPr>
          <a:xfrm flipH="1">
            <a:off x="-1" y="5306748"/>
            <a:ext cx="8168054" cy="291497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ight Triangle 6"/>
          <p:cNvSpPr/>
          <p:nvPr userDrawn="1"/>
        </p:nvSpPr>
        <p:spPr>
          <a:xfrm>
            <a:off x="3305908" y="4839854"/>
            <a:ext cx="5838091" cy="748750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ight Triangle 6"/>
          <p:cNvSpPr/>
          <p:nvPr userDrawn="1"/>
        </p:nvSpPr>
        <p:spPr>
          <a:xfrm>
            <a:off x="1166127" y="5242654"/>
            <a:ext cx="7977873" cy="36772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ight Triangle 6"/>
          <p:cNvSpPr/>
          <p:nvPr userDrawn="1"/>
        </p:nvSpPr>
        <p:spPr>
          <a:xfrm flipV="1">
            <a:off x="5934809" y="1272399"/>
            <a:ext cx="3209193" cy="85196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ight Triangle 6"/>
          <p:cNvSpPr/>
          <p:nvPr userDrawn="1"/>
        </p:nvSpPr>
        <p:spPr>
          <a:xfrm flipV="1">
            <a:off x="975946" y="1261429"/>
            <a:ext cx="8168054" cy="331680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ight Triangle 6"/>
          <p:cNvSpPr/>
          <p:nvPr userDrawn="1"/>
        </p:nvSpPr>
        <p:spPr>
          <a:xfrm flipH="1" flipV="1">
            <a:off x="0" y="1272399"/>
            <a:ext cx="5838091" cy="85196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ight Triangle 6"/>
          <p:cNvSpPr/>
          <p:nvPr userDrawn="1"/>
        </p:nvSpPr>
        <p:spPr>
          <a:xfrm flipH="1" flipV="1">
            <a:off x="-1" y="1266094"/>
            <a:ext cx="7977873" cy="418418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74888" y="6600622"/>
            <a:ext cx="4318918" cy="18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buClr>
                <a:srgbClr val="E48312"/>
              </a:buClr>
            </a:pPr>
            <a:r>
              <a:rPr lang="en-GB" sz="800" spc="0" dirty="0">
                <a:solidFill>
                  <a:prstClr val="white"/>
                </a:solidFill>
              </a:rPr>
              <a:t>world’s biggest measurement &amp; insights trade body  www.amecorg.com    #</a:t>
            </a:r>
            <a:r>
              <a:rPr lang="en-GB" sz="800" spc="0" dirty="0" err="1">
                <a:solidFill>
                  <a:prstClr val="white"/>
                </a:solidFill>
              </a:rPr>
              <a:t>amecorg</a:t>
            </a:r>
            <a:endParaRPr lang="en-US" sz="800" spc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6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475408"/>
            <a:ext cx="9144000" cy="392319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9144000" cy="439321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ight Triangle 6"/>
          <p:cNvSpPr/>
          <p:nvPr userDrawn="1"/>
        </p:nvSpPr>
        <p:spPr>
          <a:xfrm flipH="1">
            <a:off x="-13447" y="5709327"/>
            <a:ext cx="3209193" cy="748750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ight Triangle 6"/>
          <p:cNvSpPr/>
          <p:nvPr userDrawn="1"/>
        </p:nvSpPr>
        <p:spPr>
          <a:xfrm flipH="1">
            <a:off x="-13445" y="6185949"/>
            <a:ext cx="8168054" cy="291497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ight Triangle 6"/>
          <p:cNvSpPr/>
          <p:nvPr userDrawn="1"/>
        </p:nvSpPr>
        <p:spPr>
          <a:xfrm>
            <a:off x="3305908" y="5709327"/>
            <a:ext cx="5838091" cy="748750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ight Triangle 6"/>
          <p:cNvSpPr/>
          <p:nvPr userDrawn="1"/>
        </p:nvSpPr>
        <p:spPr>
          <a:xfrm>
            <a:off x="1166127" y="6112127"/>
            <a:ext cx="7977873" cy="36772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ight Triangle 6"/>
          <p:cNvSpPr/>
          <p:nvPr userDrawn="1"/>
        </p:nvSpPr>
        <p:spPr>
          <a:xfrm flipV="1">
            <a:off x="5934809" y="450291"/>
            <a:ext cx="3209193" cy="85196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ight Triangle 6"/>
          <p:cNvSpPr/>
          <p:nvPr userDrawn="1"/>
        </p:nvSpPr>
        <p:spPr>
          <a:xfrm flipV="1">
            <a:off x="975946" y="439321"/>
            <a:ext cx="8168054" cy="331680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ight Triangle 6"/>
          <p:cNvSpPr/>
          <p:nvPr userDrawn="1"/>
        </p:nvSpPr>
        <p:spPr>
          <a:xfrm flipH="1" flipV="1">
            <a:off x="0" y="450291"/>
            <a:ext cx="5838091" cy="85196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ight Triangle 6"/>
          <p:cNvSpPr/>
          <p:nvPr userDrawn="1"/>
        </p:nvSpPr>
        <p:spPr>
          <a:xfrm flipH="1" flipV="1">
            <a:off x="-1" y="443986"/>
            <a:ext cx="7977873" cy="418418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74888" y="6600622"/>
            <a:ext cx="4318918" cy="18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buClr>
                <a:srgbClr val="E48312"/>
              </a:buClr>
            </a:pPr>
            <a:r>
              <a:rPr lang="en-GB" sz="800" spc="0" dirty="0">
                <a:solidFill>
                  <a:prstClr val="white"/>
                </a:solidFill>
              </a:rPr>
              <a:t>world’s biggest measurement &amp; insights trade body  www.amecorg.com    #</a:t>
            </a:r>
            <a:r>
              <a:rPr lang="en-GB" sz="800" spc="0" dirty="0" err="1">
                <a:solidFill>
                  <a:prstClr val="white"/>
                </a:solidFill>
              </a:rPr>
              <a:t>amecorg</a:t>
            </a:r>
            <a:endParaRPr lang="en-US" sz="800" spc="0" dirty="0">
              <a:solidFill>
                <a:prstClr val="white"/>
              </a:solidFill>
            </a:endParaRPr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auto">
          <a:xfrm>
            <a:off x="1591150" y="1974698"/>
            <a:ext cx="5964080" cy="1099626"/>
          </a:xfrm>
          <a:custGeom>
            <a:avLst/>
            <a:gdLst>
              <a:gd name="T0" fmla="*/ 2818 w 14348"/>
              <a:gd name="T1" fmla="*/ 1066 h 2651"/>
              <a:gd name="T2" fmla="*/ 1449 w 14348"/>
              <a:gd name="T3" fmla="*/ 0 h 2651"/>
              <a:gd name="T4" fmla="*/ 370 w 14348"/>
              <a:gd name="T5" fmla="*/ 756 h 2651"/>
              <a:gd name="T6" fmla="*/ 1351 w 14348"/>
              <a:gd name="T7" fmla="*/ 481 h 2651"/>
              <a:gd name="T8" fmla="*/ 2066 w 14348"/>
              <a:gd name="T9" fmla="*/ 1026 h 2651"/>
              <a:gd name="T10" fmla="*/ 1033 w 14348"/>
              <a:gd name="T11" fmla="*/ 1058 h 2651"/>
              <a:gd name="T12" fmla="*/ 145 w 14348"/>
              <a:gd name="T13" fmla="*/ 1450 h 2651"/>
              <a:gd name="T14" fmla="*/ 330 w 14348"/>
              <a:gd name="T15" fmla="*/ 2449 h 2651"/>
              <a:gd name="T16" fmla="*/ 1680 w 14348"/>
              <a:gd name="T17" fmla="*/ 2534 h 2651"/>
              <a:gd name="T18" fmla="*/ 2109 w 14348"/>
              <a:gd name="T19" fmla="*/ 2274 h 2651"/>
              <a:gd name="T20" fmla="*/ 2474 w 14348"/>
              <a:gd name="T21" fmla="*/ 2585 h 2651"/>
              <a:gd name="T22" fmla="*/ 2837 w 14348"/>
              <a:gd name="T23" fmla="*/ 2253 h 2651"/>
              <a:gd name="T24" fmla="*/ 2026 w 14348"/>
              <a:gd name="T25" fmla="*/ 1710 h 2651"/>
              <a:gd name="T26" fmla="*/ 1643 w 14348"/>
              <a:gd name="T27" fmla="*/ 2111 h 2651"/>
              <a:gd name="T28" fmla="*/ 931 w 14348"/>
              <a:gd name="T29" fmla="*/ 2093 h 2651"/>
              <a:gd name="T30" fmla="*/ 1054 w 14348"/>
              <a:gd name="T31" fmla="*/ 1508 h 2651"/>
              <a:gd name="T32" fmla="*/ 2066 w 14348"/>
              <a:gd name="T33" fmla="*/ 1419 h 2651"/>
              <a:gd name="T34" fmla="*/ 8050 w 14348"/>
              <a:gd name="T35" fmla="*/ 2223 h 2651"/>
              <a:gd name="T36" fmla="*/ 7638 w 14348"/>
              <a:gd name="T37" fmla="*/ 2585 h 2651"/>
              <a:gd name="T38" fmla="*/ 7224 w 14348"/>
              <a:gd name="T39" fmla="*/ 2226 h 2651"/>
              <a:gd name="T40" fmla="*/ 7144 w 14348"/>
              <a:gd name="T41" fmla="*/ 663 h 2651"/>
              <a:gd name="T42" fmla="*/ 6302 w 14348"/>
              <a:gd name="T43" fmla="*/ 710 h 2651"/>
              <a:gd name="T44" fmla="*/ 6132 w 14348"/>
              <a:gd name="T45" fmla="*/ 2235 h 2651"/>
              <a:gd name="T46" fmla="*/ 5718 w 14348"/>
              <a:gd name="T47" fmla="*/ 2585 h 2651"/>
              <a:gd name="T48" fmla="*/ 5306 w 14348"/>
              <a:gd name="T49" fmla="*/ 2217 h 2651"/>
              <a:gd name="T50" fmla="*/ 5226 w 14348"/>
              <a:gd name="T51" fmla="*/ 663 h 2651"/>
              <a:gd name="T52" fmla="*/ 4384 w 14348"/>
              <a:gd name="T53" fmla="*/ 710 h 2651"/>
              <a:gd name="T54" fmla="*/ 4214 w 14348"/>
              <a:gd name="T55" fmla="*/ 2206 h 2651"/>
              <a:gd name="T56" fmla="*/ 3804 w 14348"/>
              <a:gd name="T57" fmla="*/ 2585 h 2651"/>
              <a:gd name="T58" fmla="*/ 3388 w 14348"/>
              <a:gd name="T59" fmla="*/ 59 h 2651"/>
              <a:gd name="T60" fmla="*/ 4159 w 14348"/>
              <a:gd name="T61" fmla="*/ 413 h 2651"/>
              <a:gd name="T62" fmla="*/ 5114 w 14348"/>
              <a:gd name="T63" fmla="*/ 0 h 2651"/>
              <a:gd name="T64" fmla="*/ 6052 w 14348"/>
              <a:gd name="T65" fmla="*/ 447 h 2651"/>
              <a:gd name="T66" fmla="*/ 7045 w 14348"/>
              <a:gd name="T67" fmla="*/ 0 h 2651"/>
              <a:gd name="T68" fmla="*/ 8050 w 14348"/>
              <a:gd name="T69" fmla="*/ 992 h 2651"/>
              <a:gd name="T70" fmla="*/ 11171 w 14348"/>
              <a:gd name="T71" fmla="*/ 401 h 2651"/>
              <a:gd name="T72" fmla="*/ 8907 w 14348"/>
              <a:gd name="T73" fmla="*/ 379 h 2651"/>
              <a:gd name="T74" fmla="*/ 8966 w 14348"/>
              <a:gd name="T75" fmla="*/ 2307 h 2651"/>
              <a:gd name="T76" fmla="*/ 11170 w 14348"/>
              <a:gd name="T77" fmla="*/ 2490 h 2651"/>
              <a:gd name="T78" fmla="*/ 11336 w 14348"/>
              <a:gd name="T79" fmla="*/ 2274 h 2651"/>
              <a:gd name="T80" fmla="*/ 10900 w 14348"/>
              <a:gd name="T81" fmla="*/ 2058 h 2651"/>
              <a:gd name="T82" fmla="*/ 10224 w 14348"/>
              <a:gd name="T83" fmla="*/ 2170 h 2651"/>
              <a:gd name="T84" fmla="*/ 9318 w 14348"/>
              <a:gd name="T85" fmla="*/ 1527 h 2651"/>
              <a:gd name="T86" fmla="*/ 11171 w 14348"/>
              <a:gd name="T87" fmla="*/ 401 h 2651"/>
              <a:gd name="T88" fmla="*/ 9533 w 14348"/>
              <a:gd name="T89" fmla="*/ 643 h 2651"/>
              <a:gd name="T90" fmla="*/ 10554 w 14348"/>
              <a:gd name="T91" fmla="*/ 648 h 2651"/>
              <a:gd name="T92" fmla="*/ 9318 w 14348"/>
              <a:gd name="T93" fmla="*/ 1076 h 2651"/>
              <a:gd name="T94" fmla="*/ 14084 w 14348"/>
              <a:gd name="T95" fmla="*/ 2619 h 2651"/>
              <a:gd name="T96" fmla="*/ 13989 w 14348"/>
              <a:gd name="T97" fmla="*/ 2632 h 2651"/>
              <a:gd name="T98" fmla="*/ 12373 w 14348"/>
              <a:gd name="T99" fmla="*/ 2282 h 2651"/>
              <a:gd name="T100" fmla="*/ 12373 w 14348"/>
              <a:gd name="T101" fmla="*/ 372 h 2651"/>
              <a:gd name="T102" fmla="*/ 14303 w 14348"/>
              <a:gd name="T103" fmla="*/ 84 h 2651"/>
              <a:gd name="T104" fmla="*/ 13979 w 14348"/>
              <a:gd name="T105" fmla="*/ 521 h 2651"/>
              <a:gd name="T106" fmla="*/ 13057 w 14348"/>
              <a:gd name="T107" fmla="*/ 732 h 2651"/>
              <a:gd name="T108" fmla="*/ 13048 w 14348"/>
              <a:gd name="T109" fmla="*/ 1911 h 2651"/>
              <a:gd name="T110" fmla="*/ 13911 w 14348"/>
              <a:gd name="T111" fmla="*/ 2123 h 2651"/>
              <a:gd name="T112" fmla="*/ 14348 w 14348"/>
              <a:gd name="T113" fmla="*/ 236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48" h="2651">
                <a:moveTo>
                  <a:pt x="2818" y="2023"/>
                </a:moveTo>
                <a:cubicBezTo>
                  <a:pt x="2818" y="1066"/>
                  <a:pt x="2818" y="1066"/>
                  <a:pt x="2818" y="1066"/>
                </a:cubicBezTo>
                <a:cubicBezTo>
                  <a:pt x="2818" y="689"/>
                  <a:pt x="2711" y="417"/>
                  <a:pt x="2498" y="251"/>
                </a:cubicBezTo>
                <a:cubicBezTo>
                  <a:pt x="2284" y="84"/>
                  <a:pt x="1934" y="0"/>
                  <a:pt x="1449" y="0"/>
                </a:cubicBezTo>
                <a:cubicBezTo>
                  <a:pt x="1062" y="0"/>
                  <a:pt x="695" y="64"/>
                  <a:pt x="345" y="192"/>
                </a:cubicBezTo>
                <a:cubicBezTo>
                  <a:pt x="370" y="756"/>
                  <a:pt x="370" y="756"/>
                  <a:pt x="370" y="756"/>
                </a:cubicBezTo>
                <a:cubicBezTo>
                  <a:pt x="518" y="668"/>
                  <a:pt x="675" y="600"/>
                  <a:pt x="841" y="552"/>
                </a:cubicBezTo>
                <a:cubicBezTo>
                  <a:pt x="1008" y="505"/>
                  <a:pt x="1178" y="481"/>
                  <a:pt x="1351" y="481"/>
                </a:cubicBezTo>
                <a:cubicBezTo>
                  <a:pt x="1601" y="481"/>
                  <a:pt x="1783" y="523"/>
                  <a:pt x="1896" y="607"/>
                </a:cubicBezTo>
                <a:cubicBezTo>
                  <a:pt x="2009" y="690"/>
                  <a:pt x="2066" y="829"/>
                  <a:pt x="2066" y="1026"/>
                </a:cubicBezTo>
                <a:cubicBezTo>
                  <a:pt x="1610" y="1026"/>
                  <a:pt x="1610" y="1026"/>
                  <a:pt x="1610" y="1026"/>
                </a:cubicBezTo>
                <a:cubicBezTo>
                  <a:pt x="1412" y="1026"/>
                  <a:pt x="1220" y="1037"/>
                  <a:pt x="1033" y="1058"/>
                </a:cubicBezTo>
                <a:cubicBezTo>
                  <a:pt x="846" y="1079"/>
                  <a:pt x="675" y="1120"/>
                  <a:pt x="521" y="1181"/>
                </a:cubicBezTo>
                <a:cubicBezTo>
                  <a:pt x="367" y="1242"/>
                  <a:pt x="241" y="1332"/>
                  <a:pt x="145" y="1450"/>
                </a:cubicBezTo>
                <a:cubicBezTo>
                  <a:pt x="48" y="1568"/>
                  <a:pt x="0" y="1717"/>
                  <a:pt x="0" y="1898"/>
                </a:cubicBezTo>
                <a:cubicBezTo>
                  <a:pt x="0" y="2131"/>
                  <a:pt x="110" y="2315"/>
                  <a:pt x="330" y="2449"/>
                </a:cubicBezTo>
                <a:cubicBezTo>
                  <a:pt x="550" y="2584"/>
                  <a:pt x="810" y="2651"/>
                  <a:pt x="1110" y="2651"/>
                </a:cubicBezTo>
                <a:cubicBezTo>
                  <a:pt x="1307" y="2651"/>
                  <a:pt x="1498" y="2612"/>
                  <a:pt x="1680" y="2534"/>
                </a:cubicBezTo>
                <a:cubicBezTo>
                  <a:pt x="1864" y="2457"/>
                  <a:pt x="2004" y="2348"/>
                  <a:pt x="2103" y="2209"/>
                </a:cubicBezTo>
                <a:cubicBezTo>
                  <a:pt x="2103" y="2247"/>
                  <a:pt x="2106" y="2255"/>
                  <a:pt x="2109" y="2274"/>
                </a:cubicBezTo>
                <a:cubicBezTo>
                  <a:pt x="2108" y="2280"/>
                  <a:pt x="2108" y="2286"/>
                  <a:pt x="2108" y="2292"/>
                </a:cubicBezTo>
                <a:cubicBezTo>
                  <a:pt x="2108" y="2453"/>
                  <a:pt x="2272" y="2585"/>
                  <a:pt x="2474" y="2585"/>
                </a:cubicBezTo>
                <a:cubicBezTo>
                  <a:pt x="2675" y="2585"/>
                  <a:pt x="2839" y="2455"/>
                  <a:pt x="2840" y="2292"/>
                </a:cubicBezTo>
                <a:cubicBezTo>
                  <a:pt x="2840" y="2279"/>
                  <a:pt x="2839" y="2266"/>
                  <a:pt x="2837" y="2253"/>
                </a:cubicBezTo>
                <a:lnTo>
                  <a:pt x="2818" y="2023"/>
                </a:lnTo>
                <a:close/>
                <a:moveTo>
                  <a:pt x="2026" y="1710"/>
                </a:moveTo>
                <a:cubicBezTo>
                  <a:pt x="1999" y="1799"/>
                  <a:pt x="1953" y="1879"/>
                  <a:pt x="1887" y="1948"/>
                </a:cubicBezTo>
                <a:cubicBezTo>
                  <a:pt x="1821" y="2016"/>
                  <a:pt x="1740" y="2072"/>
                  <a:pt x="1643" y="2111"/>
                </a:cubicBezTo>
                <a:cubicBezTo>
                  <a:pt x="1547" y="2150"/>
                  <a:pt x="1437" y="2170"/>
                  <a:pt x="1314" y="2170"/>
                </a:cubicBezTo>
                <a:cubicBezTo>
                  <a:pt x="1154" y="2170"/>
                  <a:pt x="1026" y="2145"/>
                  <a:pt x="931" y="2093"/>
                </a:cubicBezTo>
                <a:cubicBezTo>
                  <a:pt x="837" y="2043"/>
                  <a:pt x="789" y="1964"/>
                  <a:pt x="789" y="1859"/>
                </a:cubicBezTo>
                <a:cubicBezTo>
                  <a:pt x="789" y="1684"/>
                  <a:pt x="878" y="1568"/>
                  <a:pt x="1054" y="1508"/>
                </a:cubicBezTo>
                <a:cubicBezTo>
                  <a:pt x="1231" y="1449"/>
                  <a:pt x="1449" y="1419"/>
                  <a:pt x="1708" y="1419"/>
                </a:cubicBezTo>
                <a:cubicBezTo>
                  <a:pt x="2066" y="1419"/>
                  <a:pt x="2066" y="1419"/>
                  <a:pt x="2066" y="1419"/>
                </a:cubicBezTo>
                <a:cubicBezTo>
                  <a:pt x="2066" y="1524"/>
                  <a:pt x="2053" y="1621"/>
                  <a:pt x="2026" y="1710"/>
                </a:cubicBezTo>
                <a:moveTo>
                  <a:pt x="8050" y="2223"/>
                </a:moveTo>
                <a:cubicBezTo>
                  <a:pt x="8051" y="2234"/>
                  <a:pt x="8052" y="2243"/>
                  <a:pt x="8052" y="2254"/>
                </a:cubicBezTo>
                <a:cubicBezTo>
                  <a:pt x="8052" y="2436"/>
                  <a:pt x="7866" y="2585"/>
                  <a:pt x="7638" y="2585"/>
                </a:cubicBezTo>
                <a:cubicBezTo>
                  <a:pt x="7408" y="2585"/>
                  <a:pt x="7223" y="2436"/>
                  <a:pt x="7223" y="2254"/>
                </a:cubicBezTo>
                <a:cubicBezTo>
                  <a:pt x="7223" y="2245"/>
                  <a:pt x="7223" y="2236"/>
                  <a:pt x="7224" y="2226"/>
                </a:cubicBezTo>
                <a:cubicBezTo>
                  <a:pt x="7224" y="1080"/>
                  <a:pt x="7224" y="1080"/>
                  <a:pt x="7224" y="1080"/>
                </a:cubicBezTo>
                <a:cubicBezTo>
                  <a:pt x="7224" y="903"/>
                  <a:pt x="7197" y="764"/>
                  <a:pt x="7144" y="663"/>
                </a:cubicBezTo>
                <a:cubicBezTo>
                  <a:pt x="7090" y="562"/>
                  <a:pt x="6958" y="511"/>
                  <a:pt x="6749" y="511"/>
                </a:cubicBezTo>
                <a:cubicBezTo>
                  <a:pt x="6564" y="511"/>
                  <a:pt x="6415" y="577"/>
                  <a:pt x="6302" y="710"/>
                </a:cubicBezTo>
                <a:cubicBezTo>
                  <a:pt x="6189" y="842"/>
                  <a:pt x="6132" y="1059"/>
                  <a:pt x="6132" y="1360"/>
                </a:cubicBezTo>
                <a:cubicBezTo>
                  <a:pt x="6132" y="2235"/>
                  <a:pt x="6132" y="2235"/>
                  <a:pt x="6132" y="2235"/>
                </a:cubicBezTo>
                <a:cubicBezTo>
                  <a:pt x="6133" y="2241"/>
                  <a:pt x="6133" y="2247"/>
                  <a:pt x="6133" y="2254"/>
                </a:cubicBezTo>
                <a:cubicBezTo>
                  <a:pt x="6133" y="2436"/>
                  <a:pt x="5948" y="2585"/>
                  <a:pt x="5718" y="2585"/>
                </a:cubicBezTo>
                <a:cubicBezTo>
                  <a:pt x="5489" y="2585"/>
                  <a:pt x="5303" y="2436"/>
                  <a:pt x="5303" y="2254"/>
                </a:cubicBezTo>
                <a:cubicBezTo>
                  <a:pt x="5303" y="2242"/>
                  <a:pt x="5305" y="2229"/>
                  <a:pt x="5306" y="2217"/>
                </a:cubicBezTo>
                <a:cubicBezTo>
                  <a:pt x="5306" y="1080"/>
                  <a:pt x="5306" y="1080"/>
                  <a:pt x="5306" y="1080"/>
                </a:cubicBezTo>
                <a:cubicBezTo>
                  <a:pt x="5306" y="903"/>
                  <a:pt x="5280" y="764"/>
                  <a:pt x="5226" y="663"/>
                </a:cubicBezTo>
                <a:cubicBezTo>
                  <a:pt x="5172" y="562"/>
                  <a:pt x="5041" y="511"/>
                  <a:pt x="4831" y="511"/>
                </a:cubicBezTo>
                <a:cubicBezTo>
                  <a:pt x="4646" y="511"/>
                  <a:pt x="4497" y="577"/>
                  <a:pt x="4384" y="710"/>
                </a:cubicBezTo>
                <a:cubicBezTo>
                  <a:pt x="4271" y="842"/>
                  <a:pt x="4214" y="1059"/>
                  <a:pt x="4214" y="1360"/>
                </a:cubicBezTo>
                <a:cubicBezTo>
                  <a:pt x="4214" y="2206"/>
                  <a:pt x="4214" y="2206"/>
                  <a:pt x="4214" y="2206"/>
                </a:cubicBezTo>
                <a:cubicBezTo>
                  <a:pt x="4217" y="2221"/>
                  <a:pt x="4219" y="2238"/>
                  <a:pt x="4219" y="2254"/>
                </a:cubicBezTo>
                <a:cubicBezTo>
                  <a:pt x="4219" y="2436"/>
                  <a:pt x="4033" y="2585"/>
                  <a:pt x="3804" y="2585"/>
                </a:cubicBezTo>
                <a:cubicBezTo>
                  <a:pt x="3579" y="2585"/>
                  <a:pt x="3396" y="2442"/>
                  <a:pt x="3389" y="2264"/>
                </a:cubicBezTo>
                <a:cubicBezTo>
                  <a:pt x="3388" y="59"/>
                  <a:pt x="3388" y="59"/>
                  <a:pt x="3388" y="59"/>
                </a:cubicBezTo>
                <a:cubicBezTo>
                  <a:pt x="4159" y="59"/>
                  <a:pt x="4159" y="59"/>
                  <a:pt x="4159" y="59"/>
                </a:cubicBezTo>
                <a:cubicBezTo>
                  <a:pt x="4159" y="413"/>
                  <a:pt x="4159" y="413"/>
                  <a:pt x="4159" y="413"/>
                </a:cubicBezTo>
                <a:cubicBezTo>
                  <a:pt x="4282" y="272"/>
                  <a:pt x="4430" y="168"/>
                  <a:pt x="4603" y="101"/>
                </a:cubicBezTo>
                <a:cubicBezTo>
                  <a:pt x="4775" y="34"/>
                  <a:pt x="4947" y="0"/>
                  <a:pt x="5114" y="0"/>
                </a:cubicBezTo>
                <a:cubicBezTo>
                  <a:pt x="5341" y="0"/>
                  <a:pt x="5531" y="36"/>
                  <a:pt x="5685" y="106"/>
                </a:cubicBezTo>
                <a:cubicBezTo>
                  <a:pt x="5839" y="176"/>
                  <a:pt x="5961" y="290"/>
                  <a:pt x="6052" y="447"/>
                </a:cubicBezTo>
                <a:cubicBezTo>
                  <a:pt x="6147" y="300"/>
                  <a:pt x="6283" y="188"/>
                  <a:pt x="6462" y="113"/>
                </a:cubicBezTo>
                <a:cubicBezTo>
                  <a:pt x="6641" y="38"/>
                  <a:pt x="6835" y="0"/>
                  <a:pt x="7045" y="0"/>
                </a:cubicBezTo>
                <a:cubicBezTo>
                  <a:pt x="7411" y="0"/>
                  <a:pt x="7670" y="89"/>
                  <a:pt x="7822" y="265"/>
                </a:cubicBezTo>
                <a:cubicBezTo>
                  <a:pt x="7974" y="442"/>
                  <a:pt x="8050" y="684"/>
                  <a:pt x="8050" y="992"/>
                </a:cubicBezTo>
                <a:lnTo>
                  <a:pt x="8050" y="2223"/>
                </a:lnTo>
                <a:close/>
                <a:moveTo>
                  <a:pt x="11171" y="401"/>
                </a:moveTo>
                <a:cubicBezTo>
                  <a:pt x="10943" y="134"/>
                  <a:pt x="10553" y="0"/>
                  <a:pt x="10003" y="0"/>
                </a:cubicBezTo>
                <a:cubicBezTo>
                  <a:pt x="9525" y="0"/>
                  <a:pt x="9161" y="127"/>
                  <a:pt x="8907" y="379"/>
                </a:cubicBezTo>
                <a:cubicBezTo>
                  <a:pt x="8655" y="631"/>
                  <a:pt x="8528" y="951"/>
                  <a:pt x="8528" y="1338"/>
                </a:cubicBezTo>
                <a:cubicBezTo>
                  <a:pt x="8528" y="1754"/>
                  <a:pt x="8674" y="2077"/>
                  <a:pt x="8966" y="2307"/>
                </a:cubicBezTo>
                <a:cubicBezTo>
                  <a:pt x="9258" y="2536"/>
                  <a:pt x="9665" y="2651"/>
                  <a:pt x="10187" y="2651"/>
                </a:cubicBezTo>
                <a:cubicBezTo>
                  <a:pt x="10562" y="2651"/>
                  <a:pt x="10889" y="2597"/>
                  <a:pt x="11170" y="2490"/>
                </a:cubicBezTo>
                <a:cubicBezTo>
                  <a:pt x="11174" y="2487"/>
                  <a:pt x="11174" y="2487"/>
                  <a:pt x="11174" y="2487"/>
                </a:cubicBezTo>
                <a:cubicBezTo>
                  <a:pt x="11270" y="2447"/>
                  <a:pt x="11336" y="2366"/>
                  <a:pt x="11336" y="2274"/>
                </a:cubicBezTo>
                <a:cubicBezTo>
                  <a:pt x="11336" y="2141"/>
                  <a:pt x="11201" y="2033"/>
                  <a:pt x="11034" y="2033"/>
                </a:cubicBezTo>
                <a:cubicBezTo>
                  <a:pt x="10986" y="2033"/>
                  <a:pt x="10941" y="2043"/>
                  <a:pt x="10900" y="2058"/>
                </a:cubicBezTo>
                <a:cubicBezTo>
                  <a:pt x="10852" y="2075"/>
                  <a:pt x="10802" y="2089"/>
                  <a:pt x="10755" y="2103"/>
                </a:cubicBezTo>
                <a:cubicBezTo>
                  <a:pt x="10590" y="2148"/>
                  <a:pt x="10413" y="2170"/>
                  <a:pt x="10224" y="2170"/>
                </a:cubicBezTo>
                <a:cubicBezTo>
                  <a:pt x="9957" y="2170"/>
                  <a:pt x="9739" y="2113"/>
                  <a:pt x="9571" y="1999"/>
                </a:cubicBezTo>
                <a:cubicBezTo>
                  <a:pt x="9402" y="1885"/>
                  <a:pt x="9318" y="1728"/>
                  <a:pt x="9318" y="1527"/>
                </a:cubicBezTo>
                <a:cubicBezTo>
                  <a:pt x="11513" y="1527"/>
                  <a:pt x="11513" y="1527"/>
                  <a:pt x="11513" y="1527"/>
                </a:cubicBezTo>
                <a:cubicBezTo>
                  <a:pt x="11513" y="1043"/>
                  <a:pt x="11399" y="667"/>
                  <a:pt x="11171" y="401"/>
                </a:cubicBezTo>
                <a:moveTo>
                  <a:pt x="9318" y="1076"/>
                </a:moveTo>
                <a:cubicBezTo>
                  <a:pt x="9338" y="895"/>
                  <a:pt x="9410" y="751"/>
                  <a:pt x="9533" y="643"/>
                </a:cubicBezTo>
                <a:cubicBezTo>
                  <a:pt x="9656" y="535"/>
                  <a:pt x="9829" y="481"/>
                  <a:pt x="10052" y="481"/>
                </a:cubicBezTo>
                <a:cubicBezTo>
                  <a:pt x="10274" y="481"/>
                  <a:pt x="10441" y="537"/>
                  <a:pt x="10554" y="648"/>
                </a:cubicBezTo>
                <a:cubicBezTo>
                  <a:pt x="10667" y="759"/>
                  <a:pt x="10724" y="902"/>
                  <a:pt x="10724" y="1076"/>
                </a:cubicBezTo>
                <a:lnTo>
                  <a:pt x="9318" y="1076"/>
                </a:lnTo>
                <a:close/>
                <a:moveTo>
                  <a:pt x="14348" y="2365"/>
                </a:moveTo>
                <a:cubicBezTo>
                  <a:pt x="14348" y="2491"/>
                  <a:pt x="14234" y="2597"/>
                  <a:pt x="14084" y="2619"/>
                </a:cubicBezTo>
                <a:cubicBezTo>
                  <a:pt x="14081" y="2620"/>
                  <a:pt x="14078" y="2621"/>
                  <a:pt x="14075" y="2622"/>
                </a:cubicBezTo>
                <a:cubicBezTo>
                  <a:pt x="14046" y="2625"/>
                  <a:pt x="14018" y="2629"/>
                  <a:pt x="13989" y="2632"/>
                </a:cubicBezTo>
                <a:cubicBezTo>
                  <a:pt x="13857" y="2644"/>
                  <a:pt x="13705" y="2651"/>
                  <a:pt x="13532" y="2651"/>
                </a:cubicBezTo>
                <a:cubicBezTo>
                  <a:pt x="13031" y="2651"/>
                  <a:pt x="12644" y="2528"/>
                  <a:pt x="12373" y="2282"/>
                </a:cubicBezTo>
                <a:cubicBezTo>
                  <a:pt x="12101" y="2036"/>
                  <a:pt x="11965" y="1714"/>
                  <a:pt x="11965" y="1313"/>
                </a:cubicBezTo>
                <a:cubicBezTo>
                  <a:pt x="11965" y="933"/>
                  <a:pt x="12101" y="619"/>
                  <a:pt x="12373" y="372"/>
                </a:cubicBezTo>
                <a:cubicBezTo>
                  <a:pt x="12644" y="124"/>
                  <a:pt x="13020" y="0"/>
                  <a:pt x="13501" y="0"/>
                </a:cubicBezTo>
                <a:cubicBezTo>
                  <a:pt x="13801" y="0"/>
                  <a:pt x="14069" y="28"/>
                  <a:pt x="14303" y="84"/>
                </a:cubicBezTo>
                <a:cubicBezTo>
                  <a:pt x="14229" y="555"/>
                  <a:pt x="14229" y="555"/>
                  <a:pt x="14229" y="555"/>
                </a:cubicBezTo>
                <a:cubicBezTo>
                  <a:pt x="14142" y="540"/>
                  <a:pt x="14059" y="528"/>
                  <a:pt x="13979" y="521"/>
                </a:cubicBezTo>
                <a:cubicBezTo>
                  <a:pt x="13900" y="514"/>
                  <a:pt x="13795" y="511"/>
                  <a:pt x="13668" y="511"/>
                </a:cubicBezTo>
                <a:cubicBezTo>
                  <a:pt x="13413" y="511"/>
                  <a:pt x="13209" y="585"/>
                  <a:pt x="13057" y="732"/>
                </a:cubicBezTo>
                <a:cubicBezTo>
                  <a:pt x="12905" y="880"/>
                  <a:pt x="12829" y="1074"/>
                  <a:pt x="12829" y="1313"/>
                </a:cubicBezTo>
                <a:cubicBezTo>
                  <a:pt x="12829" y="1560"/>
                  <a:pt x="12902" y="1759"/>
                  <a:pt x="13048" y="1911"/>
                </a:cubicBezTo>
                <a:cubicBezTo>
                  <a:pt x="13194" y="2064"/>
                  <a:pt x="13407" y="2141"/>
                  <a:pt x="13686" y="2141"/>
                </a:cubicBezTo>
                <a:cubicBezTo>
                  <a:pt x="13761" y="2141"/>
                  <a:pt x="13836" y="2135"/>
                  <a:pt x="13911" y="2123"/>
                </a:cubicBezTo>
                <a:cubicBezTo>
                  <a:pt x="13946" y="2113"/>
                  <a:pt x="13984" y="2107"/>
                  <a:pt x="14024" y="2107"/>
                </a:cubicBezTo>
                <a:cubicBezTo>
                  <a:pt x="14203" y="2107"/>
                  <a:pt x="14348" y="2223"/>
                  <a:pt x="14348" y="2365"/>
                </a:cubicBezTo>
              </a:path>
            </a:pathLst>
          </a:custGeom>
          <a:solidFill>
            <a:srgbClr val="FF58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408089"/>
            <a:ext cx="7545878" cy="262432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rgbClr val="FF58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5038" y="3150655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20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ight Triangle 6"/>
          <p:cNvSpPr/>
          <p:nvPr userDrawn="1"/>
        </p:nvSpPr>
        <p:spPr>
          <a:xfrm>
            <a:off x="2352319" y="6125344"/>
            <a:ext cx="6791681" cy="59609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13945983"/>
              <a:gd name="connsiteY0" fmla="*/ 605125 h 605125"/>
              <a:gd name="connsiteX1" fmla="*/ 13945983 w 13945983"/>
              <a:gd name="connsiteY1" fmla="*/ 0 h 605125"/>
              <a:gd name="connsiteX2" fmla="*/ 13945349 w 13945983"/>
              <a:gd name="connsiteY2" fmla="*/ 351859 h 605125"/>
              <a:gd name="connsiteX3" fmla="*/ 0 w 13945983"/>
              <a:gd name="connsiteY3" fmla="*/ 605125 h 605125"/>
              <a:gd name="connsiteX0" fmla="*/ 0 w 10638314"/>
              <a:gd name="connsiteY0" fmla="*/ 559877 h 559877"/>
              <a:gd name="connsiteX1" fmla="*/ 10638314 w 10638314"/>
              <a:gd name="connsiteY1" fmla="*/ 0 h 559877"/>
              <a:gd name="connsiteX2" fmla="*/ 10637680 w 10638314"/>
              <a:gd name="connsiteY2" fmla="*/ 351859 h 559877"/>
              <a:gd name="connsiteX3" fmla="*/ 0 w 10638314"/>
              <a:gd name="connsiteY3" fmla="*/ 559877 h 559877"/>
              <a:gd name="connsiteX0" fmla="*/ 0 w 10638314"/>
              <a:gd name="connsiteY0" fmla="*/ 585734 h 585734"/>
              <a:gd name="connsiteX1" fmla="*/ 10638314 w 10638314"/>
              <a:gd name="connsiteY1" fmla="*/ 0 h 585734"/>
              <a:gd name="connsiteX2" fmla="*/ 10637680 w 10638314"/>
              <a:gd name="connsiteY2" fmla="*/ 377716 h 585734"/>
              <a:gd name="connsiteX3" fmla="*/ 0 w 10638314"/>
              <a:gd name="connsiteY3" fmla="*/ 585734 h 58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8314" h="585734">
                <a:moveTo>
                  <a:pt x="0" y="585734"/>
                </a:moveTo>
                <a:lnTo>
                  <a:pt x="10638314" y="0"/>
                </a:lnTo>
                <a:cubicBezTo>
                  <a:pt x="10638103" y="117286"/>
                  <a:pt x="10637891" y="260430"/>
                  <a:pt x="10637680" y="377716"/>
                </a:cubicBezTo>
                <a:lnTo>
                  <a:pt x="0" y="585734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7"/>
          <p:cNvSpPr/>
          <p:nvPr userDrawn="1"/>
        </p:nvSpPr>
        <p:spPr>
          <a:xfrm>
            <a:off x="1" y="6402232"/>
            <a:ext cx="9150579" cy="455768"/>
          </a:xfrm>
          <a:custGeom>
            <a:avLst/>
            <a:gdLst>
              <a:gd name="connsiteX0" fmla="*/ 0 w 9144000"/>
              <a:gd name="connsiteY0" fmla="*/ 0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4" fmla="*/ 0 w 9144000"/>
              <a:gd name="connsiteY4" fmla="*/ 0 h 297886"/>
              <a:gd name="connsiteX0" fmla="*/ 0 w 9144000"/>
              <a:gd name="connsiteY0" fmla="*/ 297886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0" fmla="*/ 0 w 9150579"/>
              <a:gd name="connsiteY0" fmla="*/ 455768 h 455768"/>
              <a:gd name="connsiteX1" fmla="*/ 9150579 w 9150579"/>
              <a:gd name="connsiteY1" fmla="*/ 0 h 455768"/>
              <a:gd name="connsiteX2" fmla="*/ 9144000 w 9150579"/>
              <a:gd name="connsiteY2" fmla="*/ 455768 h 455768"/>
              <a:gd name="connsiteX3" fmla="*/ 0 w 9150579"/>
              <a:gd name="connsiteY3" fmla="*/ 455768 h 4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579" h="455768">
                <a:moveTo>
                  <a:pt x="0" y="455768"/>
                </a:moveTo>
                <a:lnTo>
                  <a:pt x="9150579" y="0"/>
                </a:lnTo>
                <a:lnTo>
                  <a:pt x="9144000" y="455768"/>
                </a:lnTo>
                <a:lnTo>
                  <a:pt x="0" y="455768"/>
                </a:lnTo>
                <a:close/>
              </a:path>
            </a:pathLst>
          </a:cu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9" name="Right Triangle 6"/>
          <p:cNvSpPr/>
          <p:nvPr userDrawn="1"/>
        </p:nvSpPr>
        <p:spPr>
          <a:xfrm>
            <a:off x="-8258" y="6236438"/>
            <a:ext cx="9158838" cy="632272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10475694"/>
              <a:gd name="connsiteY0" fmla="*/ 1040529 h 1040529"/>
              <a:gd name="connsiteX1" fmla="*/ 10475694 w 10475694"/>
              <a:gd name="connsiteY1" fmla="*/ 0 h 1040529"/>
              <a:gd name="connsiteX2" fmla="*/ 10475060 w 10475694"/>
              <a:gd name="connsiteY2" fmla="*/ 351859 h 1040529"/>
              <a:gd name="connsiteX3" fmla="*/ 0 w 10475694"/>
              <a:gd name="connsiteY3" fmla="*/ 1040529 h 1040529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248296 h 1248296"/>
              <a:gd name="connsiteX1" fmla="*/ 10475694 w 10475694"/>
              <a:gd name="connsiteY1" fmla="*/ 0 h 1248296"/>
              <a:gd name="connsiteX2" fmla="*/ 10475060 w 10475694"/>
              <a:gd name="connsiteY2" fmla="*/ 396380 h 1248296"/>
              <a:gd name="connsiteX3" fmla="*/ 0 w 10475694"/>
              <a:gd name="connsiteY3" fmla="*/ 1248296 h 1248296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315" h="1426384">
                <a:moveTo>
                  <a:pt x="0" y="1426384"/>
                </a:moveTo>
                <a:cubicBezTo>
                  <a:pt x="3033131" y="1131010"/>
                  <a:pt x="7461254" y="417415"/>
                  <a:pt x="10498315" y="0"/>
                </a:cubicBezTo>
                <a:cubicBezTo>
                  <a:pt x="10498104" y="117286"/>
                  <a:pt x="10497892" y="279094"/>
                  <a:pt x="10497681" y="396380"/>
                </a:cubicBezTo>
                <a:cubicBezTo>
                  <a:pt x="6998454" y="739715"/>
                  <a:pt x="8023532" y="667511"/>
                  <a:pt x="0" y="1426384"/>
                </a:cubicBez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3997398" y="6600622"/>
            <a:ext cx="4318918" cy="18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buClr>
                <a:srgbClr val="E48312"/>
              </a:buClr>
            </a:pPr>
            <a:r>
              <a:rPr lang="en-GB" sz="700" spc="0" dirty="0">
                <a:solidFill>
                  <a:prstClr val="white"/>
                </a:solidFill>
              </a:rPr>
              <a:t>world’s biggest measurement &amp; insights trade body  www.amecorg.com    #</a:t>
            </a:r>
            <a:r>
              <a:rPr lang="en-GB" sz="700" spc="0" dirty="0" err="1">
                <a:solidFill>
                  <a:prstClr val="white"/>
                </a:solidFill>
              </a:rPr>
              <a:t>amecorg</a:t>
            </a:r>
            <a:endParaRPr lang="en-US" sz="700" spc="0" dirty="0">
              <a:solidFill>
                <a:prstClr val="white"/>
              </a:solidFill>
            </a:endParaRPr>
          </a:p>
        </p:txBody>
      </p:sp>
      <p:sp>
        <p:nvSpPr>
          <p:cNvPr id="28" name="Freeform 5"/>
          <p:cNvSpPr>
            <a:spLocks noEditPoints="1"/>
          </p:cNvSpPr>
          <p:nvPr userDrawn="1"/>
        </p:nvSpPr>
        <p:spPr bwMode="auto">
          <a:xfrm>
            <a:off x="8293322" y="6600623"/>
            <a:ext cx="747550" cy="137830"/>
          </a:xfrm>
          <a:custGeom>
            <a:avLst/>
            <a:gdLst>
              <a:gd name="T0" fmla="*/ 2818 w 14348"/>
              <a:gd name="T1" fmla="*/ 1066 h 2651"/>
              <a:gd name="T2" fmla="*/ 1449 w 14348"/>
              <a:gd name="T3" fmla="*/ 0 h 2651"/>
              <a:gd name="T4" fmla="*/ 370 w 14348"/>
              <a:gd name="T5" fmla="*/ 756 h 2651"/>
              <a:gd name="T6" fmla="*/ 1351 w 14348"/>
              <a:gd name="T7" fmla="*/ 481 h 2651"/>
              <a:gd name="T8" fmla="*/ 2066 w 14348"/>
              <a:gd name="T9" fmla="*/ 1026 h 2651"/>
              <a:gd name="T10" fmla="*/ 1033 w 14348"/>
              <a:gd name="T11" fmla="*/ 1058 h 2651"/>
              <a:gd name="T12" fmla="*/ 145 w 14348"/>
              <a:gd name="T13" fmla="*/ 1450 h 2651"/>
              <a:gd name="T14" fmla="*/ 330 w 14348"/>
              <a:gd name="T15" fmla="*/ 2449 h 2651"/>
              <a:gd name="T16" fmla="*/ 1680 w 14348"/>
              <a:gd name="T17" fmla="*/ 2534 h 2651"/>
              <a:gd name="T18" fmla="*/ 2109 w 14348"/>
              <a:gd name="T19" fmla="*/ 2274 h 2651"/>
              <a:gd name="T20" fmla="*/ 2474 w 14348"/>
              <a:gd name="T21" fmla="*/ 2585 h 2651"/>
              <a:gd name="T22" fmla="*/ 2837 w 14348"/>
              <a:gd name="T23" fmla="*/ 2253 h 2651"/>
              <a:gd name="T24" fmla="*/ 2026 w 14348"/>
              <a:gd name="T25" fmla="*/ 1710 h 2651"/>
              <a:gd name="T26" fmla="*/ 1643 w 14348"/>
              <a:gd name="T27" fmla="*/ 2111 h 2651"/>
              <a:gd name="T28" fmla="*/ 931 w 14348"/>
              <a:gd name="T29" fmla="*/ 2093 h 2651"/>
              <a:gd name="T30" fmla="*/ 1054 w 14348"/>
              <a:gd name="T31" fmla="*/ 1508 h 2651"/>
              <a:gd name="T32" fmla="*/ 2066 w 14348"/>
              <a:gd name="T33" fmla="*/ 1419 h 2651"/>
              <a:gd name="T34" fmla="*/ 8050 w 14348"/>
              <a:gd name="T35" fmla="*/ 2223 h 2651"/>
              <a:gd name="T36" fmla="*/ 7638 w 14348"/>
              <a:gd name="T37" fmla="*/ 2585 h 2651"/>
              <a:gd name="T38" fmla="*/ 7224 w 14348"/>
              <a:gd name="T39" fmla="*/ 2226 h 2651"/>
              <a:gd name="T40" fmla="*/ 7144 w 14348"/>
              <a:gd name="T41" fmla="*/ 663 h 2651"/>
              <a:gd name="T42" fmla="*/ 6302 w 14348"/>
              <a:gd name="T43" fmla="*/ 710 h 2651"/>
              <a:gd name="T44" fmla="*/ 6132 w 14348"/>
              <a:gd name="T45" fmla="*/ 2235 h 2651"/>
              <a:gd name="T46" fmla="*/ 5718 w 14348"/>
              <a:gd name="T47" fmla="*/ 2585 h 2651"/>
              <a:gd name="T48" fmla="*/ 5306 w 14348"/>
              <a:gd name="T49" fmla="*/ 2217 h 2651"/>
              <a:gd name="T50" fmla="*/ 5226 w 14348"/>
              <a:gd name="T51" fmla="*/ 663 h 2651"/>
              <a:gd name="T52" fmla="*/ 4384 w 14348"/>
              <a:gd name="T53" fmla="*/ 710 h 2651"/>
              <a:gd name="T54" fmla="*/ 4214 w 14348"/>
              <a:gd name="T55" fmla="*/ 2206 h 2651"/>
              <a:gd name="T56" fmla="*/ 3804 w 14348"/>
              <a:gd name="T57" fmla="*/ 2585 h 2651"/>
              <a:gd name="T58" fmla="*/ 3388 w 14348"/>
              <a:gd name="T59" fmla="*/ 59 h 2651"/>
              <a:gd name="T60" fmla="*/ 4159 w 14348"/>
              <a:gd name="T61" fmla="*/ 413 h 2651"/>
              <a:gd name="T62" fmla="*/ 5114 w 14348"/>
              <a:gd name="T63" fmla="*/ 0 h 2651"/>
              <a:gd name="T64" fmla="*/ 6052 w 14348"/>
              <a:gd name="T65" fmla="*/ 447 h 2651"/>
              <a:gd name="T66" fmla="*/ 7045 w 14348"/>
              <a:gd name="T67" fmla="*/ 0 h 2651"/>
              <a:gd name="T68" fmla="*/ 8050 w 14348"/>
              <a:gd name="T69" fmla="*/ 992 h 2651"/>
              <a:gd name="T70" fmla="*/ 11171 w 14348"/>
              <a:gd name="T71" fmla="*/ 401 h 2651"/>
              <a:gd name="T72" fmla="*/ 8907 w 14348"/>
              <a:gd name="T73" fmla="*/ 379 h 2651"/>
              <a:gd name="T74" fmla="*/ 8966 w 14348"/>
              <a:gd name="T75" fmla="*/ 2307 h 2651"/>
              <a:gd name="T76" fmla="*/ 11170 w 14348"/>
              <a:gd name="T77" fmla="*/ 2490 h 2651"/>
              <a:gd name="T78" fmla="*/ 11336 w 14348"/>
              <a:gd name="T79" fmla="*/ 2274 h 2651"/>
              <a:gd name="T80" fmla="*/ 10900 w 14348"/>
              <a:gd name="T81" fmla="*/ 2058 h 2651"/>
              <a:gd name="T82" fmla="*/ 10224 w 14348"/>
              <a:gd name="T83" fmla="*/ 2170 h 2651"/>
              <a:gd name="T84" fmla="*/ 9318 w 14348"/>
              <a:gd name="T85" fmla="*/ 1527 h 2651"/>
              <a:gd name="T86" fmla="*/ 11171 w 14348"/>
              <a:gd name="T87" fmla="*/ 401 h 2651"/>
              <a:gd name="T88" fmla="*/ 9533 w 14348"/>
              <a:gd name="T89" fmla="*/ 643 h 2651"/>
              <a:gd name="T90" fmla="*/ 10554 w 14348"/>
              <a:gd name="T91" fmla="*/ 648 h 2651"/>
              <a:gd name="T92" fmla="*/ 9318 w 14348"/>
              <a:gd name="T93" fmla="*/ 1076 h 2651"/>
              <a:gd name="T94" fmla="*/ 14084 w 14348"/>
              <a:gd name="T95" fmla="*/ 2619 h 2651"/>
              <a:gd name="T96" fmla="*/ 13989 w 14348"/>
              <a:gd name="T97" fmla="*/ 2632 h 2651"/>
              <a:gd name="T98" fmla="*/ 12373 w 14348"/>
              <a:gd name="T99" fmla="*/ 2282 h 2651"/>
              <a:gd name="T100" fmla="*/ 12373 w 14348"/>
              <a:gd name="T101" fmla="*/ 372 h 2651"/>
              <a:gd name="T102" fmla="*/ 14303 w 14348"/>
              <a:gd name="T103" fmla="*/ 84 h 2651"/>
              <a:gd name="T104" fmla="*/ 13979 w 14348"/>
              <a:gd name="T105" fmla="*/ 521 h 2651"/>
              <a:gd name="T106" fmla="*/ 13057 w 14348"/>
              <a:gd name="T107" fmla="*/ 732 h 2651"/>
              <a:gd name="T108" fmla="*/ 13048 w 14348"/>
              <a:gd name="T109" fmla="*/ 1911 h 2651"/>
              <a:gd name="T110" fmla="*/ 13911 w 14348"/>
              <a:gd name="T111" fmla="*/ 2123 h 2651"/>
              <a:gd name="T112" fmla="*/ 14348 w 14348"/>
              <a:gd name="T113" fmla="*/ 236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48" h="2651">
                <a:moveTo>
                  <a:pt x="2818" y="2023"/>
                </a:moveTo>
                <a:cubicBezTo>
                  <a:pt x="2818" y="1066"/>
                  <a:pt x="2818" y="1066"/>
                  <a:pt x="2818" y="1066"/>
                </a:cubicBezTo>
                <a:cubicBezTo>
                  <a:pt x="2818" y="689"/>
                  <a:pt x="2711" y="417"/>
                  <a:pt x="2498" y="251"/>
                </a:cubicBezTo>
                <a:cubicBezTo>
                  <a:pt x="2284" y="84"/>
                  <a:pt x="1934" y="0"/>
                  <a:pt x="1449" y="0"/>
                </a:cubicBezTo>
                <a:cubicBezTo>
                  <a:pt x="1062" y="0"/>
                  <a:pt x="695" y="64"/>
                  <a:pt x="345" y="192"/>
                </a:cubicBezTo>
                <a:cubicBezTo>
                  <a:pt x="370" y="756"/>
                  <a:pt x="370" y="756"/>
                  <a:pt x="370" y="756"/>
                </a:cubicBezTo>
                <a:cubicBezTo>
                  <a:pt x="518" y="668"/>
                  <a:pt x="675" y="600"/>
                  <a:pt x="841" y="552"/>
                </a:cubicBezTo>
                <a:cubicBezTo>
                  <a:pt x="1008" y="505"/>
                  <a:pt x="1178" y="481"/>
                  <a:pt x="1351" y="481"/>
                </a:cubicBezTo>
                <a:cubicBezTo>
                  <a:pt x="1601" y="481"/>
                  <a:pt x="1783" y="523"/>
                  <a:pt x="1896" y="607"/>
                </a:cubicBezTo>
                <a:cubicBezTo>
                  <a:pt x="2009" y="690"/>
                  <a:pt x="2066" y="829"/>
                  <a:pt x="2066" y="1026"/>
                </a:cubicBezTo>
                <a:cubicBezTo>
                  <a:pt x="1610" y="1026"/>
                  <a:pt x="1610" y="1026"/>
                  <a:pt x="1610" y="1026"/>
                </a:cubicBezTo>
                <a:cubicBezTo>
                  <a:pt x="1412" y="1026"/>
                  <a:pt x="1220" y="1037"/>
                  <a:pt x="1033" y="1058"/>
                </a:cubicBezTo>
                <a:cubicBezTo>
                  <a:pt x="846" y="1079"/>
                  <a:pt x="675" y="1120"/>
                  <a:pt x="521" y="1181"/>
                </a:cubicBezTo>
                <a:cubicBezTo>
                  <a:pt x="367" y="1242"/>
                  <a:pt x="241" y="1332"/>
                  <a:pt x="145" y="1450"/>
                </a:cubicBezTo>
                <a:cubicBezTo>
                  <a:pt x="48" y="1568"/>
                  <a:pt x="0" y="1717"/>
                  <a:pt x="0" y="1898"/>
                </a:cubicBezTo>
                <a:cubicBezTo>
                  <a:pt x="0" y="2131"/>
                  <a:pt x="110" y="2315"/>
                  <a:pt x="330" y="2449"/>
                </a:cubicBezTo>
                <a:cubicBezTo>
                  <a:pt x="550" y="2584"/>
                  <a:pt x="810" y="2651"/>
                  <a:pt x="1110" y="2651"/>
                </a:cubicBezTo>
                <a:cubicBezTo>
                  <a:pt x="1307" y="2651"/>
                  <a:pt x="1498" y="2612"/>
                  <a:pt x="1680" y="2534"/>
                </a:cubicBezTo>
                <a:cubicBezTo>
                  <a:pt x="1864" y="2457"/>
                  <a:pt x="2004" y="2348"/>
                  <a:pt x="2103" y="2209"/>
                </a:cubicBezTo>
                <a:cubicBezTo>
                  <a:pt x="2103" y="2247"/>
                  <a:pt x="2106" y="2255"/>
                  <a:pt x="2109" y="2274"/>
                </a:cubicBezTo>
                <a:cubicBezTo>
                  <a:pt x="2108" y="2280"/>
                  <a:pt x="2108" y="2286"/>
                  <a:pt x="2108" y="2292"/>
                </a:cubicBezTo>
                <a:cubicBezTo>
                  <a:pt x="2108" y="2453"/>
                  <a:pt x="2272" y="2585"/>
                  <a:pt x="2474" y="2585"/>
                </a:cubicBezTo>
                <a:cubicBezTo>
                  <a:pt x="2675" y="2585"/>
                  <a:pt x="2839" y="2455"/>
                  <a:pt x="2840" y="2292"/>
                </a:cubicBezTo>
                <a:cubicBezTo>
                  <a:pt x="2840" y="2279"/>
                  <a:pt x="2839" y="2266"/>
                  <a:pt x="2837" y="2253"/>
                </a:cubicBezTo>
                <a:lnTo>
                  <a:pt x="2818" y="2023"/>
                </a:lnTo>
                <a:close/>
                <a:moveTo>
                  <a:pt x="2026" y="1710"/>
                </a:moveTo>
                <a:cubicBezTo>
                  <a:pt x="1999" y="1799"/>
                  <a:pt x="1953" y="1879"/>
                  <a:pt x="1887" y="1948"/>
                </a:cubicBezTo>
                <a:cubicBezTo>
                  <a:pt x="1821" y="2016"/>
                  <a:pt x="1740" y="2072"/>
                  <a:pt x="1643" y="2111"/>
                </a:cubicBezTo>
                <a:cubicBezTo>
                  <a:pt x="1547" y="2150"/>
                  <a:pt x="1437" y="2170"/>
                  <a:pt x="1314" y="2170"/>
                </a:cubicBezTo>
                <a:cubicBezTo>
                  <a:pt x="1154" y="2170"/>
                  <a:pt x="1026" y="2145"/>
                  <a:pt x="931" y="2093"/>
                </a:cubicBezTo>
                <a:cubicBezTo>
                  <a:pt x="837" y="2043"/>
                  <a:pt x="789" y="1964"/>
                  <a:pt x="789" y="1859"/>
                </a:cubicBezTo>
                <a:cubicBezTo>
                  <a:pt x="789" y="1684"/>
                  <a:pt x="878" y="1568"/>
                  <a:pt x="1054" y="1508"/>
                </a:cubicBezTo>
                <a:cubicBezTo>
                  <a:pt x="1231" y="1449"/>
                  <a:pt x="1449" y="1419"/>
                  <a:pt x="1708" y="1419"/>
                </a:cubicBezTo>
                <a:cubicBezTo>
                  <a:pt x="2066" y="1419"/>
                  <a:pt x="2066" y="1419"/>
                  <a:pt x="2066" y="1419"/>
                </a:cubicBezTo>
                <a:cubicBezTo>
                  <a:pt x="2066" y="1524"/>
                  <a:pt x="2053" y="1621"/>
                  <a:pt x="2026" y="1710"/>
                </a:cubicBezTo>
                <a:moveTo>
                  <a:pt x="8050" y="2223"/>
                </a:moveTo>
                <a:cubicBezTo>
                  <a:pt x="8051" y="2234"/>
                  <a:pt x="8052" y="2243"/>
                  <a:pt x="8052" y="2254"/>
                </a:cubicBezTo>
                <a:cubicBezTo>
                  <a:pt x="8052" y="2436"/>
                  <a:pt x="7866" y="2585"/>
                  <a:pt x="7638" y="2585"/>
                </a:cubicBezTo>
                <a:cubicBezTo>
                  <a:pt x="7408" y="2585"/>
                  <a:pt x="7223" y="2436"/>
                  <a:pt x="7223" y="2254"/>
                </a:cubicBezTo>
                <a:cubicBezTo>
                  <a:pt x="7223" y="2245"/>
                  <a:pt x="7223" y="2236"/>
                  <a:pt x="7224" y="2226"/>
                </a:cubicBezTo>
                <a:cubicBezTo>
                  <a:pt x="7224" y="1080"/>
                  <a:pt x="7224" y="1080"/>
                  <a:pt x="7224" y="1080"/>
                </a:cubicBezTo>
                <a:cubicBezTo>
                  <a:pt x="7224" y="903"/>
                  <a:pt x="7197" y="764"/>
                  <a:pt x="7144" y="663"/>
                </a:cubicBezTo>
                <a:cubicBezTo>
                  <a:pt x="7090" y="562"/>
                  <a:pt x="6958" y="511"/>
                  <a:pt x="6749" y="511"/>
                </a:cubicBezTo>
                <a:cubicBezTo>
                  <a:pt x="6564" y="511"/>
                  <a:pt x="6415" y="577"/>
                  <a:pt x="6302" y="710"/>
                </a:cubicBezTo>
                <a:cubicBezTo>
                  <a:pt x="6189" y="842"/>
                  <a:pt x="6132" y="1059"/>
                  <a:pt x="6132" y="1360"/>
                </a:cubicBezTo>
                <a:cubicBezTo>
                  <a:pt x="6132" y="2235"/>
                  <a:pt x="6132" y="2235"/>
                  <a:pt x="6132" y="2235"/>
                </a:cubicBezTo>
                <a:cubicBezTo>
                  <a:pt x="6133" y="2241"/>
                  <a:pt x="6133" y="2247"/>
                  <a:pt x="6133" y="2254"/>
                </a:cubicBezTo>
                <a:cubicBezTo>
                  <a:pt x="6133" y="2436"/>
                  <a:pt x="5948" y="2585"/>
                  <a:pt x="5718" y="2585"/>
                </a:cubicBezTo>
                <a:cubicBezTo>
                  <a:pt x="5489" y="2585"/>
                  <a:pt x="5303" y="2436"/>
                  <a:pt x="5303" y="2254"/>
                </a:cubicBezTo>
                <a:cubicBezTo>
                  <a:pt x="5303" y="2242"/>
                  <a:pt x="5305" y="2229"/>
                  <a:pt x="5306" y="2217"/>
                </a:cubicBezTo>
                <a:cubicBezTo>
                  <a:pt x="5306" y="1080"/>
                  <a:pt x="5306" y="1080"/>
                  <a:pt x="5306" y="1080"/>
                </a:cubicBezTo>
                <a:cubicBezTo>
                  <a:pt x="5306" y="903"/>
                  <a:pt x="5280" y="764"/>
                  <a:pt x="5226" y="663"/>
                </a:cubicBezTo>
                <a:cubicBezTo>
                  <a:pt x="5172" y="562"/>
                  <a:pt x="5041" y="511"/>
                  <a:pt x="4831" y="511"/>
                </a:cubicBezTo>
                <a:cubicBezTo>
                  <a:pt x="4646" y="511"/>
                  <a:pt x="4497" y="577"/>
                  <a:pt x="4384" y="710"/>
                </a:cubicBezTo>
                <a:cubicBezTo>
                  <a:pt x="4271" y="842"/>
                  <a:pt x="4214" y="1059"/>
                  <a:pt x="4214" y="1360"/>
                </a:cubicBezTo>
                <a:cubicBezTo>
                  <a:pt x="4214" y="2206"/>
                  <a:pt x="4214" y="2206"/>
                  <a:pt x="4214" y="2206"/>
                </a:cubicBezTo>
                <a:cubicBezTo>
                  <a:pt x="4217" y="2221"/>
                  <a:pt x="4219" y="2238"/>
                  <a:pt x="4219" y="2254"/>
                </a:cubicBezTo>
                <a:cubicBezTo>
                  <a:pt x="4219" y="2436"/>
                  <a:pt x="4033" y="2585"/>
                  <a:pt x="3804" y="2585"/>
                </a:cubicBezTo>
                <a:cubicBezTo>
                  <a:pt x="3579" y="2585"/>
                  <a:pt x="3396" y="2442"/>
                  <a:pt x="3389" y="2264"/>
                </a:cubicBezTo>
                <a:cubicBezTo>
                  <a:pt x="3388" y="59"/>
                  <a:pt x="3388" y="59"/>
                  <a:pt x="3388" y="59"/>
                </a:cubicBezTo>
                <a:cubicBezTo>
                  <a:pt x="4159" y="59"/>
                  <a:pt x="4159" y="59"/>
                  <a:pt x="4159" y="59"/>
                </a:cubicBezTo>
                <a:cubicBezTo>
                  <a:pt x="4159" y="413"/>
                  <a:pt x="4159" y="413"/>
                  <a:pt x="4159" y="413"/>
                </a:cubicBezTo>
                <a:cubicBezTo>
                  <a:pt x="4282" y="272"/>
                  <a:pt x="4430" y="168"/>
                  <a:pt x="4603" y="101"/>
                </a:cubicBezTo>
                <a:cubicBezTo>
                  <a:pt x="4775" y="34"/>
                  <a:pt x="4947" y="0"/>
                  <a:pt x="5114" y="0"/>
                </a:cubicBezTo>
                <a:cubicBezTo>
                  <a:pt x="5341" y="0"/>
                  <a:pt x="5531" y="36"/>
                  <a:pt x="5685" y="106"/>
                </a:cubicBezTo>
                <a:cubicBezTo>
                  <a:pt x="5839" y="176"/>
                  <a:pt x="5961" y="290"/>
                  <a:pt x="6052" y="447"/>
                </a:cubicBezTo>
                <a:cubicBezTo>
                  <a:pt x="6147" y="300"/>
                  <a:pt x="6283" y="188"/>
                  <a:pt x="6462" y="113"/>
                </a:cubicBezTo>
                <a:cubicBezTo>
                  <a:pt x="6641" y="38"/>
                  <a:pt x="6835" y="0"/>
                  <a:pt x="7045" y="0"/>
                </a:cubicBezTo>
                <a:cubicBezTo>
                  <a:pt x="7411" y="0"/>
                  <a:pt x="7670" y="89"/>
                  <a:pt x="7822" y="265"/>
                </a:cubicBezTo>
                <a:cubicBezTo>
                  <a:pt x="7974" y="442"/>
                  <a:pt x="8050" y="684"/>
                  <a:pt x="8050" y="992"/>
                </a:cubicBezTo>
                <a:lnTo>
                  <a:pt x="8050" y="2223"/>
                </a:lnTo>
                <a:close/>
                <a:moveTo>
                  <a:pt x="11171" y="401"/>
                </a:moveTo>
                <a:cubicBezTo>
                  <a:pt x="10943" y="134"/>
                  <a:pt x="10553" y="0"/>
                  <a:pt x="10003" y="0"/>
                </a:cubicBezTo>
                <a:cubicBezTo>
                  <a:pt x="9525" y="0"/>
                  <a:pt x="9161" y="127"/>
                  <a:pt x="8907" y="379"/>
                </a:cubicBezTo>
                <a:cubicBezTo>
                  <a:pt x="8655" y="631"/>
                  <a:pt x="8528" y="951"/>
                  <a:pt x="8528" y="1338"/>
                </a:cubicBezTo>
                <a:cubicBezTo>
                  <a:pt x="8528" y="1754"/>
                  <a:pt x="8674" y="2077"/>
                  <a:pt x="8966" y="2307"/>
                </a:cubicBezTo>
                <a:cubicBezTo>
                  <a:pt x="9258" y="2536"/>
                  <a:pt x="9665" y="2651"/>
                  <a:pt x="10187" y="2651"/>
                </a:cubicBezTo>
                <a:cubicBezTo>
                  <a:pt x="10562" y="2651"/>
                  <a:pt x="10889" y="2597"/>
                  <a:pt x="11170" y="2490"/>
                </a:cubicBezTo>
                <a:cubicBezTo>
                  <a:pt x="11174" y="2487"/>
                  <a:pt x="11174" y="2487"/>
                  <a:pt x="11174" y="2487"/>
                </a:cubicBezTo>
                <a:cubicBezTo>
                  <a:pt x="11270" y="2447"/>
                  <a:pt x="11336" y="2366"/>
                  <a:pt x="11336" y="2274"/>
                </a:cubicBezTo>
                <a:cubicBezTo>
                  <a:pt x="11336" y="2141"/>
                  <a:pt x="11201" y="2033"/>
                  <a:pt x="11034" y="2033"/>
                </a:cubicBezTo>
                <a:cubicBezTo>
                  <a:pt x="10986" y="2033"/>
                  <a:pt x="10941" y="2043"/>
                  <a:pt x="10900" y="2058"/>
                </a:cubicBezTo>
                <a:cubicBezTo>
                  <a:pt x="10852" y="2075"/>
                  <a:pt x="10802" y="2089"/>
                  <a:pt x="10755" y="2103"/>
                </a:cubicBezTo>
                <a:cubicBezTo>
                  <a:pt x="10590" y="2148"/>
                  <a:pt x="10413" y="2170"/>
                  <a:pt x="10224" y="2170"/>
                </a:cubicBezTo>
                <a:cubicBezTo>
                  <a:pt x="9957" y="2170"/>
                  <a:pt x="9739" y="2113"/>
                  <a:pt x="9571" y="1999"/>
                </a:cubicBezTo>
                <a:cubicBezTo>
                  <a:pt x="9402" y="1885"/>
                  <a:pt x="9318" y="1728"/>
                  <a:pt x="9318" y="1527"/>
                </a:cubicBezTo>
                <a:cubicBezTo>
                  <a:pt x="11513" y="1527"/>
                  <a:pt x="11513" y="1527"/>
                  <a:pt x="11513" y="1527"/>
                </a:cubicBezTo>
                <a:cubicBezTo>
                  <a:pt x="11513" y="1043"/>
                  <a:pt x="11399" y="667"/>
                  <a:pt x="11171" y="401"/>
                </a:cubicBezTo>
                <a:moveTo>
                  <a:pt x="9318" y="1076"/>
                </a:moveTo>
                <a:cubicBezTo>
                  <a:pt x="9338" y="895"/>
                  <a:pt x="9410" y="751"/>
                  <a:pt x="9533" y="643"/>
                </a:cubicBezTo>
                <a:cubicBezTo>
                  <a:pt x="9656" y="535"/>
                  <a:pt x="9829" y="481"/>
                  <a:pt x="10052" y="481"/>
                </a:cubicBezTo>
                <a:cubicBezTo>
                  <a:pt x="10274" y="481"/>
                  <a:pt x="10441" y="537"/>
                  <a:pt x="10554" y="648"/>
                </a:cubicBezTo>
                <a:cubicBezTo>
                  <a:pt x="10667" y="759"/>
                  <a:pt x="10724" y="902"/>
                  <a:pt x="10724" y="1076"/>
                </a:cubicBezTo>
                <a:lnTo>
                  <a:pt x="9318" y="1076"/>
                </a:lnTo>
                <a:close/>
                <a:moveTo>
                  <a:pt x="14348" y="2365"/>
                </a:moveTo>
                <a:cubicBezTo>
                  <a:pt x="14348" y="2491"/>
                  <a:pt x="14234" y="2597"/>
                  <a:pt x="14084" y="2619"/>
                </a:cubicBezTo>
                <a:cubicBezTo>
                  <a:pt x="14081" y="2620"/>
                  <a:pt x="14078" y="2621"/>
                  <a:pt x="14075" y="2622"/>
                </a:cubicBezTo>
                <a:cubicBezTo>
                  <a:pt x="14046" y="2625"/>
                  <a:pt x="14018" y="2629"/>
                  <a:pt x="13989" y="2632"/>
                </a:cubicBezTo>
                <a:cubicBezTo>
                  <a:pt x="13857" y="2644"/>
                  <a:pt x="13705" y="2651"/>
                  <a:pt x="13532" y="2651"/>
                </a:cubicBezTo>
                <a:cubicBezTo>
                  <a:pt x="13031" y="2651"/>
                  <a:pt x="12644" y="2528"/>
                  <a:pt x="12373" y="2282"/>
                </a:cubicBezTo>
                <a:cubicBezTo>
                  <a:pt x="12101" y="2036"/>
                  <a:pt x="11965" y="1714"/>
                  <a:pt x="11965" y="1313"/>
                </a:cubicBezTo>
                <a:cubicBezTo>
                  <a:pt x="11965" y="933"/>
                  <a:pt x="12101" y="619"/>
                  <a:pt x="12373" y="372"/>
                </a:cubicBezTo>
                <a:cubicBezTo>
                  <a:pt x="12644" y="124"/>
                  <a:pt x="13020" y="0"/>
                  <a:pt x="13501" y="0"/>
                </a:cubicBezTo>
                <a:cubicBezTo>
                  <a:pt x="13801" y="0"/>
                  <a:pt x="14069" y="28"/>
                  <a:pt x="14303" y="84"/>
                </a:cubicBezTo>
                <a:cubicBezTo>
                  <a:pt x="14229" y="555"/>
                  <a:pt x="14229" y="555"/>
                  <a:pt x="14229" y="555"/>
                </a:cubicBezTo>
                <a:cubicBezTo>
                  <a:pt x="14142" y="540"/>
                  <a:pt x="14059" y="528"/>
                  <a:pt x="13979" y="521"/>
                </a:cubicBezTo>
                <a:cubicBezTo>
                  <a:pt x="13900" y="514"/>
                  <a:pt x="13795" y="511"/>
                  <a:pt x="13668" y="511"/>
                </a:cubicBezTo>
                <a:cubicBezTo>
                  <a:pt x="13413" y="511"/>
                  <a:pt x="13209" y="585"/>
                  <a:pt x="13057" y="732"/>
                </a:cubicBezTo>
                <a:cubicBezTo>
                  <a:pt x="12905" y="880"/>
                  <a:pt x="12829" y="1074"/>
                  <a:pt x="12829" y="1313"/>
                </a:cubicBezTo>
                <a:cubicBezTo>
                  <a:pt x="12829" y="1560"/>
                  <a:pt x="12902" y="1759"/>
                  <a:pt x="13048" y="1911"/>
                </a:cubicBezTo>
                <a:cubicBezTo>
                  <a:pt x="13194" y="2064"/>
                  <a:pt x="13407" y="2141"/>
                  <a:pt x="13686" y="2141"/>
                </a:cubicBezTo>
                <a:cubicBezTo>
                  <a:pt x="13761" y="2141"/>
                  <a:pt x="13836" y="2135"/>
                  <a:pt x="13911" y="2123"/>
                </a:cubicBezTo>
                <a:cubicBezTo>
                  <a:pt x="13946" y="2113"/>
                  <a:pt x="13984" y="2107"/>
                  <a:pt x="14024" y="2107"/>
                </a:cubicBezTo>
                <a:cubicBezTo>
                  <a:pt x="14203" y="2107"/>
                  <a:pt x="14348" y="2223"/>
                  <a:pt x="14348" y="23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475408"/>
            <a:ext cx="9144000" cy="392319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9144000" cy="439321"/>
          </a:xfrm>
          <a:prstGeom prst="rect">
            <a:avLst/>
          </a:pr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Triangle 6"/>
          <p:cNvSpPr/>
          <p:nvPr userDrawn="1"/>
        </p:nvSpPr>
        <p:spPr>
          <a:xfrm flipH="1">
            <a:off x="-13447" y="5709327"/>
            <a:ext cx="3209193" cy="748750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ight Triangle 6"/>
          <p:cNvSpPr/>
          <p:nvPr userDrawn="1"/>
        </p:nvSpPr>
        <p:spPr>
          <a:xfrm flipH="1">
            <a:off x="-13445" y="6185949"/>
            <a:ext cx="8168054" cy="291497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ight Triangle 6"/>
          <p:cNvSpPr/>
          <p:nvPr userDrawn="1"/>
        </p:nvSpPr>
        <p:spPr>
          <a:xfrm>
            <a:off x="3305908" y="5709327"/>
            <a:ext cx="5838091" cy="748750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ight Triangle 6"/>
          <p:cNvSpPr/>
          <p:nvPr userDrawn="1"/>
        </p:nvSpPr>
        <p:spPr>
          <a:xfrm>
            <a:off x="1166127" y="6112127"/>
            <a:ext cx="7977873" cy="36772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ight Triangle 6"/>
          <p:cNvSpPr/>
          <p:nvPr userDrawn="1"/>
        </p:nvSpPr>
        <p:spPr>
          <a:xfrm flipV="1">
            <a:off x="5934809" y="450291"/>
            <a:ext cx="3209193" cy="85196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ight Triangle 6"/>
          <p:cNvSpPr/>
          <p:nvPr userDrawn="1"/>
        </p:nvSpPr>
        <p:spPr>
          <a:xfrm flipV="1">
            <a:off x="975946" y="439321"/>
            <a:ext cx="8168054" cy="331680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ight Triangle 6"/>
          <p:cNvSpPr/>
          <p:nvPr userDrawn="1"/>
        </p:nvSpPr>
        <p:spPr>
          <a:xfrm flipH="1" flipV="1">
            <a:off x="0" y="450291"/>
            <a:ext cx="5838091" cy="85196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ight Triangle 6"/>
          <p:cNvSpPr/>
          <p:nvPr userDrawn="1"/>
        </p:nvSpPr>
        <p:spPr>
          <a:xfrm flipH="1" flipV="1">
            <a:off x="-1" y="443986"/>
            <a:ext cx="7977873" cy="418418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635" h="351859">
                <a:moveTo>
                  <a:pt x="0" y="351859"/>
                </a:moveTo>
                <a:lnTo>
                  <a:pt x="9144635" y="0"/>
                </a:lnTo>
                <a:cubicBezTo>
                  <a:pt x="9144424" y="117286"/>
                  <a:pt x="9144212" y="234573"/>
                  <a:pt x="9144001" y="351859"/>
                </a:cubicBezTo>
                <a:lnTo>
                  <a:pt x="0" y="351859"/>
                </a:ln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74888" y="6600622"/>
            <a:ext cx="4318918" cy="18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r>
              <a:rPr lang="en-GB" sz="800" spc="0" dirty="0">
                <a:solidFill>
                  <a:schemeClr val="bg1"/>
                </a:solidFill>
              </a:rPr>
              <a:t>world’s biggest measurement &amp; insights trade body</a:t>
            </a:r>
            <a:r>
              <a:rPr lang="en-GB" sz="800" spc="0" baseline="0" dirty="0">
                <a:solidFill>
                  <a:schemeClr val="bg1"/>
                </a:solidFill>
              </a:rPr>
              <a:t>  </a:t>
            </a:r>
            <a:r>
              <a:rPr lang="en-GB" sz="800" spc="0" dirty="0">
                <a:solidFill>
                  <a:schemeClr val="bg1"/>
                </a:solidFill>
              </a:rPr>
              <a:t>www.amecorg.com </a:t>
            </a:r>
            <a:r>
              <a:rPr lang="en-GB" sz="800" spc="0" baseline="0" dirty="0">
                <a:solidFill>
                  <a:schemeClr val="bg1"/>
                </a:solidFill>
              </a:rPr>
              <a:t>   </a:t>
            </a:r>
            <a:r>
              <a:rPr lang="en-GB" sz="800" spc="0" dirty="0">
                <a:solidFill>
                  <a:schemeClr val="bg1"/>
                </a:solidFill>
              </a:rPr>
              <a:t>#</a:t>
            </a:r>
            <a:r>
              <a:rPr lang="en-GB" sz="800" spc="0" dirty="0" err="1">
                <a:solidFill>
                  <a:schemeClr val="bg1"/>
                </a:solidFill>
              </a:rPr>
              <a:t>amecorg</a:t>
            </a:r>
            <a:endParaRPr lang="en-US" sz="800" spc="0" dirty="0">
              <a:solidFill>
                <a:schemeClr val="bg1"/>
              </a:solidFill>
            </a:endParaRPr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auto">
          <a:xfrm>
            <a:off x="1591150" y="1974698"/>
            <a:ext cx="5964080" cy="1099626"/>
          </a:xfrm>
          <a:custGeom>
            <a:avLst/>
            <a:gdLst>
              <a:gd name="T0" fmla="*/ 2818 w 14348"/>
              <a:gd name="T1" fmla="*/ 1066 h 2651"/>
              <a:gd name="T2" fmla="*/ 1449 w 14348"/>
              <a:gd name="T3" fmla="*/ 0 h 2651"/>
              <a:gd name="T4" fmla="*/ 370 w 14348"/>
              <a:gd name="T5" fmla="*/ 756 h 2651"/>
              <a:gd name="T6" fmla="*/ 1351 w 14348"/>
              <a:gd name="T7" fmla="*/ 481 h 2651"/>
              <a:gd name="T8" fmla="*/ 2066 w 14348"/>
              <a:gd name="T9" fmla="*/ 1026 h 2651"/>
              <a:gd name="T10" fmla="*/ 1033 w 14348"/>
              <a:gd name="T11" fmla="*/ 1058 h 2651"/>
              <a:gd name="T12" fmla="*/ 145 w 14348"/>
              <a:gd name="T13" fmla="*/ 1450 h 2651"/>
              <a:gd name="T14" fmla="*/ 330 w 14348"/>
              <a:gd name="T15" fmla="*/ 2449 h 2651"/>
              <a:gd name="T16" fmla="*/ 1680 w 14348"/>
              <a:gd name="T17" fmla="*/ 2534 h 2651"/>
              <a:gd name="T18" fmla="*/ 2109 w 14348"/>
              <a:gd name="T19" fmla="*/ 2274 h 2651"/>
              <a:gd name="T20" fmla="*/ 2474 w 14348"/>
              <a:gd name="T21" fmla="*/ 2585 h 2651"/>
              <a:gd name="T22" fmla="*/ 2837 w 14348"/>
              <a:gd name="T23" fmla="*/ 2253 h 2651"/>
              <a:gd name="T24" fmla="*/ 2026 w 14348"/>
              <a:gd name="T25" fmla="*/ 1710 h 2651"/>
              <a:gd name="T26" fmla="*/ 1643 w 14348"/>
              <a:gd name="T27" fmla="*/ 2111 h 2651"/>
              <a:gd name="T28" fmla="*/ 931 w 14348"/>
              <a:gd name="T29" fmla="*/ 2093 h 2651"/>
              <a:gd name="T30" fmla="*/ 1054 w 14348"/>
              <a:gd name="T31" fmla="*/ 1508 h 2651"/>
              <a:gd name="T32" fmla="*/ 2066 w 14348"/>
              <a:gd name="T33" fmla="*/ 1419 h 2651"/>
              <a:gd name="T34" fmla="*/ 8050 w 14348"/>
              <a:gd name="T35" fmla="*/ 2223 h 2651"/>
              <a:gd name="T36" fmla="*/ 7638 w 14348"/>
              <a:gd name="T37" fmla="*/ 2585 h 2651"/>
              <a:gd name="T38" fmla="*/ 7224 w 14348"/>
              <a:gd name="T39" fmla="*/ 2226 h 2651"/>
              <a:gd name="T40" fmla="*/ 7144 w 14348"/>
              <a:gd name="T41" fmla="*/ 663 h 2651"/>
              <a:gd name="T42" fmla="*/ 6302 w 14348"/>
              <a:gd name="T43" fmla="*/ 710 h 2651"/>
              <a:gd name="T44" fmla="*/ 6132 w 14348"/>
              <a:gd name="T45" fmla="*/ 2235 h 2651"/>
              <a:gd name="T46" fmla="*/ 5718 w 14348"/>
              <a:gd name="T47" fmla="*/ 2585 h 2651"/>
              <a:gd name="T48" fmla="*/ 5306 w 14348"/>
              <a:gd name="T49" fmla="*/ 2217 h 2651"/>
              <a:gd name="T50" fmla="*/ 5226 w 14348"/>
              <a:gd name="T51" fmla="*/ 663 h 2651"/>
              <a:gd name="T52" fmla="*/ 4384 w 14348"/>
              <a:gd name="T53" fmla="*/ 710 h 2651"/>
              <a:gd name="T54" fmla="*/ 4214 w 14348"/>
              <a:gd name="T55" fmla="*/ 2206 h 2651"/>
              <a:gd name="T56" fmla="*/ 3804 w 14348"/>
              <a:gd name="T57" fmla="*/ 2585 h 2651"/>
              <a:gd name="T58" fmla="*/ 3388 w 14348"/>
              <a:gd name="T59" fmla="*/ 59 h 2651"/>
              <a:gd name="T60" fmla="*/ 4159 w 14348"/>
              <a:gd name="T61" fmla="*/ 413 h 2651"/>
              <a:gd name="T62" fmla="*/ 5114 w 14348"/>
              <a:gd name="T63" fmla="*/ 0 h 2651"/>
              <a:gd name="T64" fmla="*/ 6052 w 14348"/>
              <a:gd name="T65" fmla="*/ 447 h 2651"/>
              <a:gd name="T66" fmla="*/ 7045 w 14348"/>
              <a:gd name="T67" fmla="*/ 0 h 2651"/>
              <a:gd name="T68" fmla="*/ 8050 w 14348"/>
              <a:gd name="T69" fmla="*/ 992 h 2651"/>
              <a:gd name="T70" fmla="*/ 11171 w 14348"/>
              <a:gd name="T71" fmla="*/ 401 h 2651"/>
              <a:gd name="T72" fmla="*/ 8907 w 14348"/>
              <a:gd name="T73" fmla="*/ 379 h 2651"/>
              <a:gd name="T74" fmla="*/ 8966 w 14348"/>
              <a:gd name="T75" fmla="*/ 2307 h 2651"/>
              <a:gd name="T76" fmla="*/ 11170 w 14348"/>
              <a:gd name="T77" fmla="*/ 2490 h 2651"/>
              <a:gd name="T78" fmla="*/ 11336 w 14348"/>
              <a:gd name="T79" fmla="*/ 2274 h 2651"/>
              <a:gd name="T80" fmla="*/ 10900 w 14348"/>
              <a:gd name="T81" fmla="*/ 2058 h 2651"/>
              <a:gd name="T82" fmla="*/ 10224 w 14348"/>
              <a:gd name="T83" fmla="*/ 2170 h 2651"/>
              <a:gd name="T84" fmla="*/ 9318 w 14348"/>
              <a:gd name="T85" fmla="*/ 1527 h 2651"/>
              <a:gd name="T86" fmla="*/ 11171 w 14348"/>
              <a:gd name="T87" fmla="*/ 401 h 2651"/>
              <a:gd name="T88" fmla="*/ 9533 w 14348"/>
              <a:gd name="T89" fmla="*/ 643 h 2651"/>
              <a:gd name="T90" fmla="*/ 10554 w 14348"/>
              <a:gd name="T91" fmla="*/ 648 h 2651"/>
              <a:gd name="T92" fmla="*/ 9318 w 14348"/>
              <a:gd name="T93" fmla="*/ 1076 h 2651"/>
              <a:gd name="T94" fmla="*/ 14084 w 14348"/>
              <a:gd name="T95" fmla="*/ 2619 h 2651"/>
              <a:gd name="T96" fmla="*/ 13989 w 14348"/>
              <a:gd name="T97" fmla="*/ 2632 h 2651"/>
              <a:gd name="T98" fmla="*/ 12373 w 14348"/>
              <a:gd name="T99" fmla="*/ 2282 h 2651"/>
              <a:gd name="T100" fmla="*/ 12373 w 14348"/>
              <a:gd name="T101" fmla="*/ 372 h 2651"/>
              <a:gd name="T102" fmla="*/ 14303 w 14348"/>
              <a:gd name="T103" fmla="*/ 84 h 2651"/>
              <a:gd name="T104" fmla="*/ 13979 w 14348"/>
              <a:gd name="T105" fmla="*/ 521 h 2651"/>
              <a:gd name="T106" fmla="*/ 13057 w 14348"/>
              <a:gd name="T107" fmla="*/ 732 h 2651"/>
              <a:gd name="T108" fmla="*/ 13048 w 14348"/>
              <a:gd name="T109" fmla="*/ 1911 h 2651"/>
              <a:gd name="T110" fmla="*/ 13911 w 14348"/>
              <a:gd name="T111" fmla="*/ 2123 h 2651"/>
              <a:gd name="T112" fmla="*/ 14348 w 14348"/>
              <a:gd name="T113" fmla="*/ 236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48" h="2651">
                <a:moveTo>
                  <a:pt x="2818" y="2023"/>
                </a:moveTo>
                <a:cubicBezTo>
                  <a:pt x="2818" y="1066"/>
                  <a:pt x="2818" y="1066"/>
                  <a:pt x="2818" y="1066"/>
                </a:cubicBezTo>
                <a:cubicBezTo>
                  <a:pt x="2818" y="689"/>
                  <a:pt x="2711" y="417"/>
                  <a:pt x="2498" y="251"/>
                </a:cubicBezTo>
                <a:cubicBezTo>
                  <a:pt x="2284" y="84"/>
                  <a:pt x="1934" y="0"/>
                  <a:pt x="1449" y="0"/>
                </a:cubicBezTo>
                <a:cubicBezTo>
                  <a:pt x="1062" y="0"/>
                  <a:pt x="695" y="64"/>
                  <a:pt x="345" y="192"/>
                </a:cubicBezTo>
                <a:cubicBezTo>
                  <a:pt x="370" y="756"/>
                  <a:pt x="370" y="756"/>
                  <a:pt x="370" y="756"/>
                </a:cubicBezTo>
                <a:cubicBezTo>
                  <a:pt x="518" y="668"/>
                  <a:pt x="675" y="600"/>
                  <a:pt x="841" y="552"/>
                </a:cubicBezTo>
                <a:cubicBezTo>
                  <a:pt x="1008" y="505"/>
                  <a:pt x="1178" y="481"/>
                  <a:pt x="1351" y="481"/>
                </a:cubicBezTo>
                <a:cubicBezTo>
                  <a:pt x="1601" y="481"/>
                  <a:pt x="1783" y="523"/>
                  <a:pt x="1896" y="607"/>
                </a:cubicBezTo>
                <a:cubicBezTo>
                  <a:pt x="2009" y="690"/>
                  <a:pt x="2066" y="829"/>
                  <a:pt x="2066" y="1026"/>
                </a:cubicBezTo>
                <a:cubicBezTo>
                  <a:pt x="1610" y="1026"/>
                  <a:pt x="1610" y="1026"/>
                  <a:pt x="1610" y="1026"/>
                </a:cubicBezTo>
                <a:cubicBezTo>
                  <a:pt x="1412" y="1026"/>
                  <a:pt x="1220" y="1037"/>
                  <a:pt x="1033" y="1058"/>
                </a:cubicBezTo>
                <a:cubicBezTo>
                  <a:pt x="846" y="1079"/>
                  <a:pt x="675" y="1120"/>
                  <a:pt x="521" y="1181"/>
                </a:cubicBezTo>
                <a:cubicBezTo>
                  <a:pt x="367" y="1242"/>
                  <a:pt x="241" y="1332"/>
                  <a:pt x="145" y="1450"/>
                </a:cubicBezTo>
                <a:cubicBezTo>
                  <a:pt x="48" y="1568"/>
                  <a:pt x="0" y="1717"/>
                  <a:pt x="0" y="1898"/>
                </a:cubicBezTo>
                <a:cubicBezTo>
                  <a:pt x="0" y="2131"/>
                  <a:pt x="110" y="2315"/>
                  <a:pt x="330" y="2449"/>
                </a:cubicBezTo>
                <a:cubicBezTo>
                  <a:pt x="550" y="2584"/>
                  <a:pt x="810" y="2651"/>
                  <a:pt x="1110" y="2651"/>
                </a:cubicBezTo>
                <a:cubicBezTo>
                  <a:pt x="1307" y="2651"/>
                  <a:pt x="1498" y="2612"/>
                  <a:pt x="1680" y="2534"/>
                </a:cubicBezTo>
                <a:cubicBezTo>
                  <a:pt x="1864" y="2457"/>
                  <a:pt x="2004" y="2348"/>
                  <a:pt x="2103" y="2209"/>
                </a:cubicBezTo>
                <a:cubicBezTo>
                  <a:pt x="2103" y="2247"/>
                  <a:pt x="2106" y="2255"/>
                  <a:pt x="2109" y="2274"/>
                </a:cubicBezTo>
                <a:cubicBezTo>
                  <a:pt x="2108" y="2280"/>
                  <a:pt x="2108" y="2286"/>
                  <a:pt x="2108" y="2292"/>
                </a:cubicBezTo>
                <a:cubicBezTo>
                  <a:pt x="2108" y="2453"/>
                  <a:pt x="2272" y="2585"/>
                  <a:pt x="2474" y="2585"/>
                </a:cubicBezTo>
                <a:cubicBezTo>
                  <a:pt x="2675" y="2585"/>
                  <a:pt x="2839" y="2455"/>
                  <a:pt x="2840" y="2292"/>
                </a:cubicBezTo>
                <a:cubicBezTo>
                  <a:pt x="2840" y="2279"/>
                  <a:pt x="2839" y="2266"/>
                  <a:pt x="2837" y="2253"/>
                </a:cubicBezTo>
                <a:lnTo>
                  <a:pt x="2818" y="2023"/>
                </a:lnTo>
                <a:close/>
                <a:moveTo>
                  <a:pt x="2026" y="1710"/>
                </a:moveTo>
                <a:cubicBezTo>
                  <a:pt x="1999" y="1799"/>
                  <a:pt x="1953" y="1879"/>
                  <a:pt x="1887" y="1948"/>
                </a:cubicBezTo>
                <a:cubicBezTo>
                  <a:pt x="1821" y="2016"/>
                  <a:pt x="1740" y="2072"/>
                  <a:pt x="1643" y="2111"/>
                </a:cubicBezTo>
                <a:cubicBezTo>
                  <a:pt x="1547" y="2150"/>
                  <a:pt x="1437" y="2170"/>
                  <a:pt x="1314" y="2170"/>
                </a:cubicBezTo>
                <a:cubicBezTo>
                  <a:pt x="1154" y="2170"/>
                  <a:pt x="1026" y="2145"/>
                  <a:pt x="931" y="2093"/>
                </a:cubicBezTo>
                <a:cubicBezTo>
                  <a:pt x="837" y="2043"/>
                  <a:pt x="789" y="1964"/>
                  <a:pt x="789" y="1859"/>
                </a:cubicBezTo>
                <a:cubicBezTo>
                  <a:pt x="789" y="1684"/>
                  <a:pt x="878" y="1568"/>
                  <a:pt x="1054" y="1508"/>
                </a:cubicBezTo>
                <a:cubicBezTo>
                  <a:pt x="1231" y="1449"/>
                  <a:pt x="1449" y="1419"/>
                  <a:pt x="1708" y="1419"/>
                </a:cubicBezTo>
                <a:cubicBezTo>
                  <a:pt x="2066" y="1419"/>
                  <a:pt x="2066" y="1419"/>
                  <a:pt x="2066" y="1419"/>
                </a:cubicBezTo>
                <a:cubicBezTo>
                  <a:pt x="2066" y="1524"/>
                  <a:pt x="2053" y="1621"/>
                  <a:pt x="2026" y="1710"/>
                </a:cubicBezTo>
                <a:moveTo>
                  <a:pt x="8050" y="2223"/>
                </a:moveTo>
                <a:cubicBezTo>
                  <a:pt x="8051" y="2234"/>
                  <a:pt x="8052" y="2243"/>
                  <a:pt x="8052" y="2254"/>
                </a:cubicBezTo>
                <a:cubicBezTo>
                  <a:pt x="8052" y="2436"/>
                  <a:pt x="7866" y="2585"/>
                  <a:pt x="7638" y="2585"/>
                </a:cubicBezTo>
                <a:cubicBezTo>
                  <a:pt x="7408" y="2585"/>
                  <a:pt x="7223" y="2436"/>
                  <a:pt x="7223" y="2254"/>
                </a:cubicBezTo>
                <a:cubicBezTo>
                  <a:pt x="7223" y="2245"/>
                  <a:pt x="7223" y="2236"/>
                  <a:pt x="7224" y="2226"/>
                </a:cubicBezTo>
                <a:cubicBezTo>
                  <a:pt x="7224" y="1080"/>
                  <a:pt x="7224" y="1080"/>
                  <a:pt x="7224" y="1080"/>
                </a:cubicBezTo>
                <a:cubicBezTo>
                  <a:pt x="7224" y="903"/>
                  <a:pt x="7197" y="764"/>
                  <a:pt x="7144" y="663"/>
                </a:cubicBezTo>
                <a:cubicBezTo>
                  <a:pt x="7090" y="562"/>
                  <a:pt x="6958" y="511"/>
                  <a:pt x="6749" y="511"/>
                </a:cubicBezTo>
                <a:cubicBezTo>
                  <a:pt x="6564" y="511"/>
                  <a:pt x="6415" y="577"/>
                  <a:pt x="6302" y="710"/>
                </a:cubicBezTo>
                <a:cubicBezTo>
                  <a:pt x="6189" y="842"/>
                  <a:pt x="6132" y="1059"/>
                  <a:pt x="6132" y="1360"/>
                </a:cubicBezTo>
                <a:cubicBezTo>
                  <a:pt x="6132" y="2235"/>
                  <a:pt x="6132" y="2235"/>
                  <a:pt x="6132" y="2235"/>
                </a:cubicBezTo>
                <a:cubicBezTo>
                  <a:pt x="6133" y="2241"/>
                  <a:pt x="6133" y="2247"/>
                  <a:pt x="6133" y="2254"/>
                </a:cubicBezTo>
                <a:cubicBezTo>
                  <a:pt x="6133" y="2436"/>
                  <a:pt x="5948" y="2585"/>
                  <a:pt x="5718" y="2585"/>
                </a:cubicBezTo>
                <a:cubicBezTo>
                  <a:pt x="5489" y="2585"/>
                  <a:pt x="5303" y="2436"/>
                  <a:pt x="5303" y="2254"/>
                </a:cubicBezTo>
                <a:cubicBezTo>
                  <a:pt x="5303" y="2242"/>
                  <a:pt x="5305" y="2229"/>
                  <a:pt x="5306" y="2217"/>
                </a:cubicBezTo>
                <a:cubicBezTo>
                  <a:pt x="5306" y="1080"/>
                  <a:pt x="5306" y="1080"/>
                  <a:pt x="5306" y="1080"/>
                </a:cubicBezTo>
                <a:cubicBezTo>
                  <a:pt x="5306" y="903"/>
                  <a:pt x="5280" y="764"/>
                  <a:pt x="5226" y="663"/>
                </a:cubicBezTo>
                <a:cubicBezTo>
                  <a:pt x="5172" y="562"/>
                  <a:pt x="5041" y="511"/>
                  <a:pt x="4831" y="511"/>
                </a:cubicBezTo>
                <a:cubicBezTo>
                  <a:pt x="4646" y="511"/>
                  <a:pt x="4497" y="577"/>
                  <a:pt x="4384" y="710"/>
                </a:cubicBezTo>
                <a:cubicBezTo>
                  <a:pt x="4271" y="842"/>
                  <a:pt x="4214" y="1059"/>
                  <a:pt x="4214" y="1360"/>
                </a:cubicBezTo>
                <a:cubicBezTo>
                  <a:pt x="4214" y="2206"/>
                  <a:pt x="4214" y="2206"/>
                  <a:pt x="4214" y="2206"/>
                </a:cubicBezTo>
                <a:cubicBezTo>
                  <a:pt x="4217" y="2221"/>
                  <a:pt x="4219" y="2238"/>
                  <a:pt x="4219" y="2254"/>
                </a:cubicBezTo>
                <a:cubicBezTo>
                  <a:pt x="4219" y="2436"/>
                  <a:pt x="4033" y="2585"/>
                  <a:pt x="3804" y="2585"/>
                </a:cubicBezTo>
                <a:cubicBezTo>
                  <a:pt x="3579" y="2585"/>
                  <a:pt x="3396" y="2442"/>
                  <a:pt x="3389" y="2264"/>
                </a:cubicBezTo>
                <a:cubicBezTo>
                  <a:pt x="3388" y="59"/>
                  <a:pt x="3388" y="59"/>
                  <a:pt x="3388" y="59"/>
                </a:cubicBezTo>
                <a:cubicBezTo>
                  <a:pt x="4159" y="59"/>
                  <a:pt x="4159" y="59"/>
                  <a:pt x="4159" y="59"/>
                </a:cubicBezTo>
                <a:cubicBezTo>
                  <a:pt x="4159" y="413"/>
                  <a:pt x="4159" y="413"/>
                  <a:pt x="4159" y="413"/>
                </a:cubicBezTo>
                <a:cubicBezTo>
                  <a:pt x="4282" y="272"/>
                  <a:pt x="4430" y="168"/>
                  <a:pt x="4603" y="101"/>
                </a:cubicBezTo>
                <a:cubicBezTo>
                  <a:pt x="4775" y="34"/>
                  <a:pt x="4947" y="0"/>
                  <a:pt x="5114" y="0"/>
                </a:cubicBezTo>
                <a:cubicBezTo>
                  <a:pt x="5341" y="0"/>
                  <a:pt x="5531" y="36"/>
                  <a:pt x="5685" y="106"/>
                </a:cubicBezTo>
                <a:cubicBezTo>
                  <a:pt x="5839" y="176"/>
                  <a:pt x="5961" y="290"/>
                  <a:pt x="6052" y="447"/>
                </a:cubicBezTo>
                <a:cubicBezTo>
                  <a:pt x="6147" y="300"/>
                  <a:pt x="6283" y="188"/>
                  <a:pt x="6462" y="113"/>
                </a:cubicBezTo>
                <a:cubicBezTo>
                  <a:pt x="6641" y="38"/>
                  <a:pt x="6835" y="0"/>
                  <a:pt x="7045" y="0"/>
                </a:cubicBezTo>
                <a:cubicBezTo>
                  <a:pt x="7411" y="0"/>
                  <a:pt x="7670" y="89"/>
                  <a:pt x="7822" y="265"/>
                </a:cubicBezTo>
                <a:cubicBezTo>
                  <a:pt x="7974" y="442"/>
                  <a:pt x="8050" y="684"/>
                  <a:pt x="8050" y="992"/>
                </a:cubicBezTo>
                <a:lnTo>
                  <a:pt x="8050" y="2223"/>
                </a:lnTo>
                <a:close/>
                <a:moveTo>
                  <a:pt x="11171" y="401"/>
                </a:moveTo>
                <a:cubicBezTo>
                  <a:pt x="10943" y="134"/>
                  <a:pt x="10553" y="0"/>
                  <a:pt x="10003" y="0"/>
                </a:cubicBezTo>
                <a:cubicBezTo>
                  <a:pt x="9525" y="0"/>
                  <a:pt x="9161" y="127"/>
                  <a:pt x="8907" y="379"/>
                </a:cubicBezTo>
                <a:cubicBezTo>
                  <a:pt x="8655" y="631"/>
                  <a:pt x="8528" y="951"/>
                  <a:pt x="8528" y="1338"/>
                </a:cubicBezTo>
                <a:cubicBezTo>
                  <a:pt x="8528" y="1754"/>
                  <a:pt x="8674" y="2077"/>
                  <a:pt x="8966" y="2307"/>
                </a:cubicBezTo>
                <a:cubicBezTo>
                  <a:pt x="9258" y="2536"/>
                  <a:pt x="9665" y="2651"/>
                  <a:pt x="10187" y="2651"/>
                </a:cubicBezTo>
                <a:cubicBezTo>
                  <a:pt x="10562" y="2651"/>
                  <a:pt x="10889" y="2597"/>
                  <a:pt x="11170" y="2490"/>
                </a:cubicBezTo>
                <a:cubicBezTo>
                  <a:pt x="11174" y="2487"/>
                  <a:pt x="11174" y="2487"/>
                  <a:pt x="11174" y="2487"/>
                </a:cubicBezTo>
                <a:cubicBezTo>
                  <a:pt x="11270" y="2447"/>
                  <a:pt x="11336" y="2366"/>
                  <a:pt x="11336" y="2274"/>
                </a:cubicBezTo>
                <a:cubicBezTo>
                  <a:pt x="11336" y="2141"/>
                  <a:pt x="11201" y="2033"/>
                  <a:pt x="11034" y="2033"/>
                </a:cubicBezTo>
                <a:cubicBezTo>
                  <a:pt x="10986" y="2033"/>
                  <a:pt x="10941" y="2043"/>
                  <a:pt x="10900" y="2058"/>
                </a:cubicBezTo>
                <a:cubicBezTo>
                  <a:pt x="10852" y="2075"/>
                  <a:pt x="10802" y="2089"/>
                  <a:pt x="10755" y="2103"/>
                </a:cubicBezTo>
                <a:cubicBezTo>
                  <a:pt x="10590" y="2148"/>
                  <a:pt x="10413" y="2170"/>
                  <a:pt x="10224" y="2170"/>
                </a:cubicBezTo>
                <a:cubicBezTo>
                  <a:pt x="9957" y="2170"/>
                  <a:pt x="9739" y="2113"/>
                  <a:pt x="9571" y="1999"/>
                </a:cubicBezTo>
                <a:cubicBezTo>
                  <a:pt x="9402" y="1885"/>
                  <a:pt x="9318" y="1728"/>
                  <a:pt x="9318" y="1527"/>
                </a:cubicBezTo>
                <a:cubicBezTo>
                  <a:pt x="11513" y="1527"/>
                  <a:pt x="11513" y="1527"/>
                  <a:pt x="11513" y="1527"/>
                </a:cubicBezTo>
                <a:cubicBezTo>
                  <a:pt x="11513" y="1043"/>
                  <a:pt x="11399" y="667"/>
                  <a:pt x="11171" y="401"/>
                </a:cubicBezTo>
                <a:moveTo>
                  <a:pt x="9318" y="1076"/>
                </a:moveTo>
                <a:cubicBezTo>
                  <a:pt x="9338" y="895"/>
                  <a:pt x="9410" y="751"/>
                  <a:pt x="9533" y="643"/>
                </a:cubicBezTo>
                <a:cubicBezTo>
                  <a:pt x="9656" y="535"/>
                  <a:pt x="9829" y="481"/>
                  <a:pt x="10052" y="481"/>
                </a:cubicBezTo>
                <a:cubicBezTo>
                  <a:pt x="10274" y="481"/>
                  <a:pt x="10441" y="537"/>
                  <a:pt x="10554" y="648"/>
                </a:cubicBezTo>
                <a:cubicBezTo>
                  <a:pt x="10667" y="759"/>
                  <a:pt x="10724" y="902"/>
                  <a:pt x="10724" y="1076"/>
                </a:cubicBezTo>
                <a:lnTo>
                  <a:pt x="9318" y="1076"/>
                </a:lnTo>
                <a:close/>
                <a:moveTo>
                  <a:pt x="14348" y="2365"/>
                </a:moveTo>
                <a:cubicBezTo>
                  <a:pt x="14348" y="2491"/>
                  <a:pt x="14234" y="2597"/>
                  <a:pt x="14084" y="2619"/>
                </a:cubicBezTo>
                <a:cubicBezTo>
                  <a:pt x="14081" y="2620"/>
                  <a:pt x="14078" y="2621"/>
                  <a:pt x="14075" y="2622"/>
                </a:cubicBezTo>
                <a:cubicBezTo>
                  <a:pt x="14046" y="2625"/>
                  <a:pt x="14018" y="2629"/>
                  <a:pt x="13989" y="2632"/>
                </a:cubicBezTo>
                <a:cubicBezTo>
                  <a:pt x="13857" y="2644"/>
                  <a:pt x="13705" y="2651"/>
                  <a:pt x="13532" y="2651"/>
                </a:cubicBezTo>
                <a:cubicBezTo>
                  <a:pt x="13031" y="2651"/>
                  <a:pt x="12644" y="2528"/>
                  <a:pt x="12373" y="2282"/>
                </a:cubicBezTo>
                <a:cubicBezTo>
                  <a:pt x="12101" y="2036"/>
                  <a:pt x="11965" y="1714"/>
                  <a:pt x="11965" y="1313"/>
                </a:cubicBezTo>
                <a:cubicBezTo>
                  <a:pt x="11965" y="933"/>
                  <a:pt x="12101" y="619"/>
                  <a:pt x="12373" y="372"/>
                </a:cubicBezTo>
                <a:cubicBezTo>
                  <a:pt x="12644" y="124"/>
                  <a:pt x="13020" y="0"/>
                  <a:pt x="13501" y="0"/>
                </a:cubicBezTo>
                <a:cubicBezTo>
                  <a:pt x="13801" y="0"/>
                  <a:pt x="14069" y="28"/>
                  <a:pt x="14303" y="84"/>
                </a:cubicBezTo>
                <a:cubicBezTo>
                  <a:pt x="14229" y="555"/>
                  <a:pt x="14229" y="555"/>
                  <a:pt x="14229" y="555"/>
                </a:cubicBezTo>
                <a:cubicBezTo>
                  <a:pt x="14142" y="540"/>
                  <a:pt x="14059" y="528"/>
                  <a:pt x="13979" y="521"/>
                </a:cubicBezTo>
                <a:cubicBezTo>
                  <a:pt x="13900" y="514"/>
                  <a:pt x="13795" y="511"/>
                  <a:pt x="13668" y="511"/>
                </a:cubicBezTo>
                <a:cubicBezTo>
                  <a:pt x="13413" y="511"/>
                  <a:pt x="13209" y="585"/>
                  <a:pt x="13057" y="732"/>
                </a:cubicBezTo>
                <a:cubicBezTo>
                  <a:pt x="12905" y="880"/>
                  <a:pt x="12829" y="1074"/>
                  <a:pt x="12829" y="1313"/>
                </a:cubicBezTo>
                <a:cubicBezTo>
                  <a:pt x="12829" y="1560"/>
                  <a:pt x="12902" y="1759"/>
                  <a:pt x="13048" y="1911"/>
                </a:cubicBezTo>
                <a:cubicBezTo>
                  <a:pt x="13194" y="2064"/>
                  <a:pt x="13407" y="2141"/>
                  <a:pt x="13686" y="2141"/>
                </a:cubicBezTo>
                <a:cubicBezTo>
                  <a:pt x="13761" y="2141"/>
                  <a:pt x="13836" y="2135"/>
                  <a:pt x="13911" y="2123"/>
                </a:cubicBezTo>
                <a:cubicBezTo>
                  <a:pt x="13946" y="2113"/>
                  <a:pt x="13984" y="2107"/>
                  <a:pt x="14024" y="2107"/>
                </a:cubicBezTo>
                <a:cubicBezTo>
                  <a:pt x="14203" y="2107"/>
                  <a:pt x="14348" y="2223"/>
                  <a:pt x="14348" y="2365"/>
                </a:cubicBezTo>
              </a:path>
            </a:pathLst>
          </a:custGeom>
          <a:solidFill>
            <a:srgbClr val="FF58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61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520" y="286604"/>
            <a:ext cx="8640958" cy="9821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5907" y="1465264"/>
            <a:ext cx="3731564" cy="46185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none" baseline="0">
                <a:solidFill>
                  <a:srgbClr val="FF58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907" y="2012726"/>
            <a:ext cx="3703320" cy="38216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101121" y="1465264"/>
            <a:ext cx="3703320" cy="46185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none" baseline="0">
                <a:solidFill>
                  <a:srgbClr val="FF58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01121" y="2012726"/>
            <a:ext cx="3703320" cy="3821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9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3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6"/>
          <p:cNvSpPr/>
          <p:nvPr userDrawn="1"/>
        </p:nvSpPr>
        <p:spPr>
          <a:xfrm>
            <a:off x="2352319" y="6125344"/>
            <a:ext cx="6791681" cy="59609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13945983"/>
              <a:gd name="connsiteY0" fmla="*/ 605125 h 605125"/>
              <a:gd name="connsiteX1" fmla="*/ 13945983 w 13945983"/>
              <a:gd name="connsiteY1" fmla="*/ 0 h 605125"/>
              <a:gd name="connsiteX2" fmla="*/ 13945349 w 13945983"/>
              <a:gd name="connsiteY2" fmla="*/ 351859 h 605125"/>
              <a:gd name="connsiteX3" fmla="*/ 0 w 13945983"/>
              <a:gd name="connsiteY3" fmla="*/ 605125 h 605125"/>
              <a:gd name="connsiteX0" fmla="*/ 0 w 10638314"/>
              <a:gd name="connsiteY0" fmla="*/ 559877 h 559877"/>
              <a:gd name="connsiteX1" fmla="*/ 10638314 w 10638314"/>
              <a:gd name="connsiteY1" fmla="*/ 0 h 559877"/>
              <a:gd name="connsiteX2" fmla="*/ 10637680 w 10638314"/>
              <a:gd name="connsiteY2" fmla="*/ 351859 h 559877"/>
              <a:gd name="connsiteX3" fmla="*/ 0 w 10638314"/>
              <a:gd name="connsiteY3" fmla="*/ 559877 h 559877"/>
              <a:gd name="connsiteX0" fmla="*/ 0 w 10638314"/>
              <a:gd name="connsiteY0" fmla="*/ 585734 h 585734"/>
              <a:gd name="connsiteX1" fmla="*/ 10638314 w 10638314"/>
              <a:gd name="connsiteY1" fmla="*/ 0 h 585734"/>
              <a:gd name="connsiteX2" fmla="*/ 10637680 w 10638314"/>
              <a:gd name="connsiteY2" fmla="*/ 377716 h 585734"/>
              <a:gd name="connsiteX3" fmla="*/ 0 w 10638314"/>
              <a:gd name="connsiteY3" fmla="*/ 585734 h 58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8314" h="585734">
                <a:moveTo>
                  <a:pt x="0" y="585734"/>
                </a:moveTo>
                <a:lnTo>
                  <a:pt x="10638314" y="0"/>
                </a:lnTo>
                <a:cubicBezTo>
                  <a:pt x="10638103" y="117286"/>
                  <a:pt x="10637891" y="260430"/>
                  <a:pt x="10637680" y="377716"/>
                </a:cubicBezTo>
                <a:lnTo>
                  <a:pt x="0" y="585734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7"/>
          <p:cNvSpPr/>
          <p:nvPr userDrawn="1"/>
        </p:nvSpPr>
        <p:spPr>
          <a:xfrm>
            <a:off x="1" y="6402232"/>
            <a:ext cx="9150579" cy="455768"/>
          </a:xfrm>
          <a:custGeom>
            <a:avLst/>
            <a:gdLst>
              <a:gd name="connsiteX0" fmla="*/ 0 w 9144000"/>
              <a:gd name="connsiteY0" fmla="*/ 0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4" fmla="*/ 0 w 9144000"/>
              <a:gd name="connsiteY4" fmla="*/ 0 h 297886"/>
              <a:gd name="connsiteX0" fmla="*/ 0 w 9144000"/>
              <a:gd name="connsiteY0" fmla="*/ 297886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0" fmla="*/ 0 w 9150579"/>
              <a:gd name="connsiteY0" fmla="*/ 455768 h 455768"/>
              <a:gd name="connsiteX1" fmla="*/ 9150579 w 9150579"/>
              <a:gd name="connsiteY1" fmla="*/ 0 h 455768"/>
              <a:gd name="connsiteX2" fmla="*/ 9144000 w 9150579"/>
              <a:gd name="connsiteY2" fmla="*/ 455768 h 455768"/>
              <a:gd name="connsiteX3" fmla="*/ 0 w 9150579"/>
              <a:gd name="connsiteY3" fmla="*/ 455768 h 4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579" h="455768">
                <a:moveTo>
                  <a:pt x="0" y="455768"/>
                </a:moveTo>
                <a:lnTo>
                  <a:pt x="9150579" y="0"/>
                </a:lnTo>
                <a:lnTo>
                  <a:pt x="9144000" y="455768"/>
                </a:lnTo>
                <a:lnTo>
                  <a:pt x="0" y="455768"/>
                </a:lnTo>
                <a:close/>
              </a:path>
            </a:pathLst>
          </a:cu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4" name="Right Triangle 6"/>
          <p:cNvSpPr/>
          <p:nvPr userDrawn="1"/>
        </p:nvSpPr>
        <p:spPr>
          <a:xfrm>
            <a:off x="-8258" y="6236438"/>
            <a:ext cx="9158838" cy="632272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10475694"/>
              <a:gd name="connsiteY0" fmla="*/ 1040529 h 1040529"/>
              <a:gd name="connsiteX1" fmla="*/ 10475694 w 10475694"/>
              <a:gd name="connsiteY1" fmla="*/ 0 h 1040529"/>
              <a:gd name="connsiteX2" fmla="*/ 10475060 w 10475694"/>
              <a:gd name="connsiteY2" fmla="*/ 351859 h 1040529"/>
              <a:gd name="connsiteX3" fmla="*/ 0 w 10475694"/>
              <a:gd name="connsiteY3" fmla="*/ 1040529 h 1040529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248296 h 1248296"/>
              <a:gd name="connsiteX1" fmla="*/ 10475694 w 10475694"/>
              <a:gd name="connsiteY1" fmla="*/ 0 h 1248296"/>
              <a:gd name="connsiteX2" fmla="*/ 10475060 w 10475694"/>
              <a:gd name="connsiteY2" fmla="*/ 396380 h 1248296"/>
              <a:gd name="connsiteX3" fmla="*/ 0 w 10475694"/>
              <a:gd name="connsiteY3" fmla="*/ 1248296 h 1248296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315" h="1426384">
                <a:moveTo>
                  <a:pt x="0" y="1426384"/>
                </a:moveTo>
                <a:cubicBezTo>
                  <a:pt x="3033131" y="1131010"/>
                  <a:pt x="7461254" y="417415"/>
                  <a:pt x="10498315" y="0"/>
                </a:cubicBezTo>
                <a:cubicBezTo>
                  <a:pt x="10498104" y="117286"/>
                  <a:pt x="10497892" y="279094"/>
                  <a:pt x="10497681" y="396380"/>
                </a:cubicBezTo>
                <a:cubicBezTo>
                  <a:pt x="6998454" y="739715"/>
                  <a:pt x="8023532" y="667511"/>
                  <a:pt x="0" y="1426384"/>
                </a:cubicBez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3997398" y="6600622"/>
            <a:ext cx="4318918" cy="18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buClr>
                <a:srgbClr val="E48312"/>
              </a:buClr>
            </a:pPr>
            <a:r>
              <a:rPr lang="en-GB" sz="700" spc="0" dirty="0">
                <a:solidFill>
                  <a:prstClr val="white"/>
                </a:solidFill>
              </a:rPr>
              <a:t>world’s biggest measurement &amp; insights trade body  www.amecorg.com    #</a:t>
            </a:r>
            <a:r>
              <a:rPr lang="en-GB" sz="700" spc="0" dirty="0" err="1">
                <a:solidFill>
                  <a:prstClr val="white"/>
                </a:solidFill>
              </a:rPr>
              <a:t>amecorg</a:t>
            </a:r>
            <a:endParaRPr lang="en-US" sz="700" spc="0" dirty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8293322" y="6600623"/>
            <a:ext cx="747550" cy="137830"/>
          </a:xfrm>
          <a:custGeom>
            <a:avLst/>
            <a:gdLst>
              <a:gd name="T0" fmla="*/ 2818 w 14348"/>
              <a:gd name="T1" fmla="*/ 1066 h 2651"/>
              <a:gd name="T2" fmla="*/ 1449 w 14348"/>
              <a:gd name="T3" fmla="*/ 0 h 2651"/>
              <a:gd name="T4" fmla="*/ 370 w 14348"/>
              <a:gd name="T5" fmla="*/ 756 h 2651"/>
              <a:gd name="T6" fmla="*/ 1351 w 14348"/>
              <a:gd name="T7" fmla="*/ 481 h 2651"/>
              <a:gd name="T8" fmla="*/ 2066 w 14348"/>
              <a:gd name="T9" fmla="*/ 1026 h 2651"/>
              <a:gd name="T10" fmla="*/ 1033 w 14348"/>
              <a:gd name="T11" fmla="*/ 1058 h 2651"/>
              <a:gd name="T12" fmla="*/ 145 w 14348"/>
              <a:gd name="T13" fmla="*/ 1450 h 2651"/>
              <a:gd name="T14" fmla="*/ 330 w 14348"/>
              <a:gd name="T15" fmla="*/ 2449 h 2651"/>
              <a:gd name="T16" fmla="*/ 1680 w 14348"/>
              <a:gd name="T17" fmla="*/ 2534 h 2651"/>
              <a:gd name="T18" fmla="*/ 2109 w 14348"/>
              <a:gd name="T19" fmla="*/ 2274 h 2651"/>
              <a:gd name="T20" fmla="*/ 2474 w 14348"/>
              <a:gd name="T21" fmla="*/ 2585 h 2651"/>
              <a:gd name="T22" fmla="*/ 2837 w 14348"/>
              <a:gd name="T23" fmla="*/ 2253 h 2651"/>
              <a:gd name="T24" fmla="*/ 2026 w 14348"/>
              <a:gd name="T25" fmla="*/ 1710 h 2651"/>
              <a:gd name="T26" fmla="*/ 1643 w 14348"/>
              <a:gd name="T27" fmla="*/ 2111 h 2651"/>
              <a:gd name="T28" fmla="*/ 931 w 14348"/>
              <a:gd name="T29" fmla="*/ 2093 h 2651"/>
              <a:gd name="T30" fmla="*/ 1054 w 14348"/>
              <a:gd name="T31" fmla="*/ 1508 h 2651"/>
              <a:gd name="T32" fmla="*/ 2066 w 14348"/>
              <a:gd name="T33" fmla="*/ 1419 h 2651"/>
              <a:gd name="T34" fmla="*/ 8050 w 14348"/>
              <a:gd name="T35" fmla="*/ 2223 h 2651"/>
              <a:gd name="T36" fmla="*/ 7638 w 14348"/>
              <a:gd name="T37" fmla="*/ 2585 h 2651"/>
              <a:gd name="T38" fmla="*/ 7224 w 14348"/>
              <a:gd name="T39" fmla="*/ 2226 h 2651"/>
              <a:gd name="T40" fmla="*/ 7144 w 14348"/>
              <a:gd name="T41" fmla="*/ 663 h 2651"/>
              <a:gd name="T42" fmla="*/ 6302 w 14348"/>
              <a:gd name="T43" fmla="*/ 710 h 2651"/>
              <a:gd name="T44" fmla="*/ 6132 w 14348"/>
              <a:gd name="T45" fmla="*/ 2235 h 2651"/>
              <a:gd name="T46" fmla="*/ 5718 w 14348"/>
              <a:gd name="T47" fmla="*/ 2585 h 2651"/>
              <a:gd name="T48" fmla="*/ 5306 w 14348"/>
              <a:gd name="T49" fmla="*/ 2217 h 2651"/>
              <a:gd name="T50" fmla="*/ 5226 w 14348"/>
              <a:gd name="T51" fmla="*/ 663 h 2651"/>
              <a:gd name="T52" fmla="*/ 4384 w 14348"/>
              <a:gd name="T53" fmla="*/ 710 h 2651"/>
              <a:gd name="T54" fmla="*/ 4214 w 14348"/>
              <a:gd name="T55" fmla="*/ 2206 h 2651"/>
              <a:gd name="T56" fmla="*/ 3804 w 14348"/>
              <a:gd name="T57" fmla="*/ 2585 h 2651"/>
              <a:gd name="T58" fmla="*/ 3388 w 14348"/>
              <a:gd name="T59" fmla="*/ 59 h 2651"/>
              <a:gd name="T60" fmla="*/ 4159 w 14348"/>
              <a:gd name="T61" fmla="*/ 413 h 2651"/>
              <a:gd name="T62" fmla="*/ 5114 w 14348"/>
              <a:gd name="T63" fmla="*/ 0 h 2651"/>
              <a:gd name="T64" fmla="*/ 6052 w 14348"/>
              <a:gd name="T65" fmla="*/ 447 h 2651"/>
              <a:gd name="T66" fmla="*/ 7045 w 14348"/>
              <a:gd name="T67" fmla="*/ 0 h 2651"/>
              <a:gd name="T68" fmla="*/ 8050 w 14348"/>
              <a:gd name="T69" fmla="*/ 992 h 2651"/>
              <a:gd name="T70" fmla="*/ 11171 w 14348"/>
              <a:gd name="T71" fmla="*/ 401 h 2651"/>
              <a:gd name="T72" fmla="*/ 8907 w 14348"/>
              <a:gd name="T73" fmla="*/ 379 h 2651"/>
              <a:gd name="T74" fmla="*/ 8966 w 14348"/>
              <a:gd name="T75" fmla="*/ 2307 h 2651"/>
              <a:gd name="T76" fmla="*/ 11170 w 14348"/>
              <a:gd name="T77" fmla="*/ 2490 h 2651"/>
              <a:gd name="T78" fmla="*/ 11336 w 14348"/>
              <a:gd name="T79" fmla="*/ 2274 h 2651"/>
              <a:gd name="T80" fmla="*/ 10900 w 14348"/>
              <a:gd name="T81" fmla="*/ 2058 h 2651"/>
              <a:gd name="T82" fmla="*/ 10224 w 14348"/>
              <a:gd name="T83" fmla="*/ 2170 h 2651"/>
              <a:gd name="T84" fmla="*/ 9318 w 14348"/>
              <a:gd name="T85" fmla="*/ 1527 h 2651"/>
              <a:gd name="T86" fmla="*/ 11171 w 14348"/>
              <a:gd name="T87" fmla="*/ 401 h 2651"/>
              <a:gd name="T88" fmla="*/ 9533 w 14348"/>
              <a:gd name="T89" fmla="*/ 643 h 2651"/>
              <a:gd name="T90" fmla="*/ 10554 w 14348"/>
              <a:gd name="T91" fmla="*/ 648 h 2651"/>
              <a:gd name="T92" fmla="*/ 9318 w 14348"/>
              <a:gd name="T93" fmla="*/ 1076 h 2651"/>
              <a:gd name="T94" fmla="*/ 14084 w 14348"/>
              <a:gd name="T95" fmla="*/ 2619 h 2651"/>
              <a:gd name="T96" fmla="*/ 13989 w 14348"/>
              <a:gd name="T97" fmla="*/ 2632 h 2651"/>
              <a:gd name="T98" fmla="*/ 12373 w 14348"/>
              <a:gd name="T99" fmla="*/ 2282 h 2651"/>
              <a:gd name="T100" fmla="*/ 12373 w 14348"/>
              <a:gd name="T101" fmla="*/ 372 h 2651"/>
              <a:gd name="T102" fmla="*/ 14303 w 14348"/>
              <a:gd name="T103" fmla="*/ 84 h 2651"/>
              <a:gd name="T104" fmla="*/ 13979 w 14348"/>
              <a:gd name="T105" fmla="*/ 521 h 2651"/>
              <a:gd name="T106" fmla="*/ 13057 w 14348"/>
              <a:gd name="T107" fmla="*/ 732 h 2651"/>
              <a:gd name="T108" fmla="*/ 13048 w 14348"/>
              <a:gd name="T109" fmla="*/ 1911 h 2651"/>
              <a:gd name="T110" fmla="*/ 13911 w 14348"/>
              <a:gd name="T111" fmla="*/ 2123 h 2651"/>
              <a:gd name="T112" fmla="*/ 14348 w 14348"/>
              <a:gd name="T113" fmla="*/ 236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48" h="2651">
                <a:moveTo>
                  <a:pt x="2818" y="2023"/>
                </a:moveTo>
                <a:cubicBezTo>
                  <a:pt x="2818" y="1066"/>
                  <a:pt x="2818" y="1066"/>
                  <a:pt x="2818" y="1066"/>
                </a:cubicBezTo>
                <a:cubicBezTo>
                  <a:pt x="2818" y="689"/>
                  <a:pt x="2711" y="417"/>
                  <a:pt x="2498" y="251"/>
                </a:cubicBezTo>
                <a:cubicBezTo>
                  <a:pt x="2284" y="84"/>
                  <a:pt x="1934" y="0"/>
                  <a:pt x="1449" y="0"/>
                </a:cubicBezTo>
                <a:cubicBezTo>
                  <a:pt x="1062" y="0"/>
                  <a:pt x="695" y="64"/>
                  <a:pt x="345" y="192"/>
                </a:cubicBezTo>
                <a:cubicBezTo>
                  <a:pt x="370" y="756"/>
                  <a:pt x="370" y="756"/>
                  <a:pt x="370" y="756"/>
                </a:cubicBezTo>
                <a:cubicBezTo>
                  <a:pt x="518" y="668"/>
                  <a:pt x="675" y="600"/>
                  <a:pt x="841" y="552"/>
                </a:cubicBezTo>
                <a:cubicBezTo>
                  <a:pt x="1008" y="505"/>
                  <a:pt x="1178" y="481"/>
                  <a:pt x="1351" y="481"/>
                </a:cubicBezTo>
                <a:cubicBezTo>
                  <a:pt x="1601" y="481"/>
                  <a:pt x="1783" y="523"/>
                  <a:pt x="1896" y="607"/>
                </a:cubicBezTo>
                <a:cubicBezTo>
                  <a:pt x="2009" y="690"/>
                  <a:pt x="2066" y="829"/>
                  <a:pt x="2066" y="1026"/>
                </a:cubicBezTo>
                <a:cubicBezTo>
                  <a:pt x="1610" y="1026"/>
                  <a:pt x="1610" y="1026"/>
                  <a:pt x="1610" y="1026"/>
                </a:cubicBezTo>
                <a:cubicBezTo>
                  <a:pt x="1412" y="1026"/>
                  <a:pt x="1220" y="1037"/>
                  <a:pt x="1033" y="1058"/>
                </a:cubicBezTo>
                <a:cubicBezTo>
                  <a:pt x="846" y="1079"/>
                  <a:pt x="675" y="1120"/>
                  <a:pt x="521" y="1181"/>
                </a:cubicBezTo>
                <a:cubicBezTo>
                  <a:pt x="367" y="1242"/>
                  <a:pt x="241" y="1332"/>
                  <a:pt x="145" y="1450"/>
                </a:cubicBezTo>
                <a:cubicBezTo>
                  <a:pt x="48" y="1568"/>
                  <a:pt x="0" y="1717"/>
                  <a:pt x="0" y="1898"/>
                </a:cubicBezTo>
                <a:cubicBezTo>
                  <a:pt x="0" y="2131"/>
                  <a:pt x="110" y="2315"/>
                  <a:pt x="330" y="2449"/>
                </a:cubicBezTo>
                <a:cubicBezTo>
                  <a:pt x="550" y="2584"/>
                  <a:pt x="810" y="2651"/>
                  <a:pt x="1110" y="2651"/>
                </a:cubicBezTo>
                <a:cubicBezTo>
                  <a:pt x="1307" y="2651"/>
                  <a:pt x="1498" y="2612"/>
                  <a:pt x="1680" y="2534"/>
                </a:cubicBezTo>
                <a:cubicBezTo>
                  <a:pt x="1864" y="2457"/>
                  <a:pt x="2004" y="2348"/>
                  <a:pt x="2103" y="2209"/>
                </a:cubicBezTo>
                <a:cubicBezTo>
                  <a:pt x="2103" y="2247"/>
                  <a:pt x="2106" y="2255"/>
                  <a:pt x="2109" y="2274"/>
                </a:cubicBezTo>
                <a:cubicBezTo>
                  <a:pt x="2108" y="2280"/>
                  <a:pt x="2108" y="2286"/>
                  <a:pt x="2108" y="2292"/>
                </a:cubicBezTo>
                <a:cubicBezTo>
                  <a:pt x="2108" y="2453"/>
                  <a:pt x="2272" y="2585"/>
                  <a:pt x="2474" y="2585"/>
                </a:cubicBezTo>
                <a:cubicBezTo>
                  <a:pt x="2675" y="2585"/>
                  <a:pt x="2839" y="2455"/>
                  <a:pt x="2840" y="2292"/>
                </a:cubicBezTo>
                <a:cubicBezTo>
                  <a:pt x="2840" y="2279"/>
                  <a:pt x="2839" y="2266"/>
                  <a:pt x="2837" y="2253"/>
                </a:cubicBezTo>
                <a:lnTo>
                  <a:pt x="2818" y="2023"/>
                </a:lnTo>
                <a:close/>
                <a:moveTo>
                  <a:pt x="2026" y="1710"/>
                </a:moveTo>
                <a:cubicBezTo>
                  <a:pt x="1999" y="1799"/>
                  <a:pt x="1953" y="1879"/>
                  <a:pt x="1887" y="1948"/>
                </a:cubicBezTo>
                <a:cubicBezTo>
                  <a:pt x="1821" y="2016"/>
                  <a:pt x="1740" y="2072"/>
                  <a:pt x="1643" y="2111"/>
                </a:cubicBezTo>
                <a:cubicBezTo>
                  <a:pt x="1547" y="2150"/>
                  <a:pt x="1437" y="2170"/>
                  <a:pt x="1314" y="2170"/>
                </a:cubicBezTo>
                <a:cubicBezTo>
                  <a:pt x="1154" y="2170"/>
                  <a:pt x="1026" y="2145"/>
                  <a:pt x="931" y="2093"/>
                </a:cubicBezTo>
                <a:cubicBezTo>
                  <a:pt x="837" y="2043"/>
                  <a:pt x="789" y="1964"/>
                  <a:pt x="789" y="1859"/>
                </a:cubicBezTo>
                <a:cubicBezTo>
                  <a:pt x="789" y="1684"/>
                  <a:pt x="878" y="1568"/>
                  <a:pt x="1054" y="1508"/>
                </a:cubicBezTo>
                <a:cubicBezTo>
                  <a:pt x="1231" y="1449"/>
                  <a:pt x="1449" y="1419"/>
                  <a:pt x="1708" y="1419"/>
                </a:cubicBezTo>
                <a:cubicBezTo>
                  <a:pt x="2066" y="1419"/>
                  <a:pt x="2066" y="1419"/>
                  <a:pt x="2066" y="1419"/>
                </a:cubicBezTo>
                <a:cubicBezTo>
                  <a:pt x="2066" y="1524"/>
                  <a:pt x="2053" y="1621"/>
                  <a:pt x="2026" y="1710"/>
                </a:cubicBezTo>
                <a:moveTo>
                  <a:pt x="8050" y="2223"/>
                </a:moveTo>
                <a:cubicBezTo>
                  <a:pt x="8051" y="2234"/>
                  <a:pt x="8052" y="2243"/>
                  <a:pt x="8052" y="2254"/>
                </a:cubicBezTo>
                <a:cubicBezTo>
                  <a:pt x="8052" y="2436"/>
                  <a:pt x="7866" y="2585"/>
                  <a:pt x="7638" y="2585"/>
                </a:cubicBezTo>
                <a:cubicBezTo>
                  <a:pt x="7408" y="2585"/>
                  <a:pt x="7223" y="2436"/>
                  <a:pt x="7223" y="2254"/>
                </a:cubicBezTo>
                <a:cubicBezTo>
                  <a:pt x="7223" y="2245"/>
                  <a:pt x="7223" y="2236"/>
                  <a:pt x="7224" y="2226"/>
                </a:cubicBezTo>
                <a:cubicBezTo>
                  <a:pt x="7224" y="1080"/>
                  <a:pt x="7224" y="1080"/>
                  <a:pt x="7224" y="1080"/>
                </a:cubicBezTo>
                <a:cubicBezTo>
                  <a:pt x="7224" y="903"/>
                  <a:pt x="7197" y="764"/>
                  <a:pt x="7144" y="663"/>
                </a:cubicBezTo>
                <a:cubicBezTo>
                  <a:pt x="7090" y="562"/>
                  <a:pt x="6958" y="511"/>
                  <a:pt x="6749" y="511"/>
                </a:cubicBezTo>
                <a:cubicBezTo>
                  <a:pt x="6564" y="511"/>
                  <a:pt x="6415" y="577"/>
                  <a:pt x="6302" y="710"/>
                </a:cubicBezTo>
                <a:cubicBezTo>
                  <a:pt x="6189" y="842"/>
                  <a:pt x="6132" y="1059"/>
                  <a:pt x="6132" y="1360"/>
                </a:cubicBezTo>
                <a:cubicBezTo>
                  <a:pt x="6132" y="2235"/>
                  <a:pt x="6132" y="2235"/>
                  <a:pt x="6132" y="2235"/>
                </a:cubicBezTo>
                <a:cubicBezTo>
                  <a:pt x="6133" y="2241"/>
                  <a:pt x="6133" y="2247"/>
                  <a:pt x="6133" y="2254"/>
                </a:cubicBezTo>
                <a:cubicBezTo>
                  <a:pt x="6133" y="2436"/>
                  <a:pt x="5948" y="2585"/>
                  <a:pt x="5718" y="2585"/>
                </a:cubicBezTo>
                <a:cubicBezTo>
                  <a:pt x="5489" y="2585"/>
                  <a:pt x="5303" y="2436"/>
                  <a:pt x="5303" y="2254"/>
                </a:cubicBezTo>
                <a:cubicBezTo>
                  <a:pt x="5303" y="2242"/>
                  <a:pt x="5305" y="2229"/>
                  <a:pt x="5306" y="2217"/>
                </a:cubicBezTo>
                <a:cubicBezTo>
                  <a:pt x="5306" y="1080"/>
                  <a:pt x="5306" y="1080"/>
                  <a:pt x="5306" y="1080"/>
                </a:cubicBezTo>
                <a:cubicBezTo>
                  <a:pt x="5306" y="903"/>
                  <a:pt x="5280" y="764"/>
                  <a:pt x="5226" y="663"/>
                </a:cubicBezTo>
                <a:cubicBezTo>
                  <a:pt x="5172" y="562"/>
                  <a:pt x="5041" y="511"/>
                  <a:pt x="4831" y="511"/>
                </a:cubicBezTo>
                <a:cubicBezTo>
                  <a:pt x="4646" y="511"/>
                  <a:pt x="4497" y="577"/>
                  <a:pt x="4384" y="710"/>
                </a:cubicBezTo>
                <a:cubicBezTo>
                  <a:pt x="4271" y="842"/>
                  <a:pt x="4214" y="1059"/>
                  <a:pt x="4214" y="1360"/>
                </a:cubicBezTo>
                <a:cubicBezTo>
                  <a:pt x="4214" y="2206"/>
                  <a:pt x="4214" y="2206"/>
                  <a:pt x="4214" y="2206"/>
                </a:cubicBezTo>
                <a:cubicBezTo>
                  <a:pt x="4217" y="2221"/>
                  <a:pt x="4219" y="2238"/>
                  <a:pt x="4219" y="2254"/>
                </a:cubicBezTo>
                <a:cubicBezTo>
                  <a:pt x="4219" y="2436"/>
                  <a:pt x="4033" y="2585"/>
                  <a:pt x="3804" y="2585"/>
                </a:cubicBezTo>
                <a:cubicBezTo>
                  <a:pt x="3579" y="2585"/>
                  <a:pt x="3396" y="2442"/>
                  <a:pt x="3389" y="2264"/>
                </a:cubicBezTo>
                <a:cubicBezTo>
                  <a:pt x="3388" y="59"/>
                  <a:pt x="3388" y="59"/>
                  <a:pt x="3388" y="59"/>
                </a:cubicBezTo>
                <a:cubicBezTo>
                  <a:pt x="4159" y="59"/>
                  <a:pt x="4159" y="59"/>
                  <a:pt x="4159" y="59"/>
                </a:cubicBezTo>
                <a:cubicBezTo>
                  <a:pt x="4159" y="413"/>
                  <a:pt x="4159" y="413"/>
                  <a:pt x="4159" y="413"/>
                </a:cubicBezTo>
                <a:cubicBezTo>
                  <a:pt x="4282" y="272"/>
                  <a:pt x="4430" y="168"/>
                  <a:pt x="4603" y="101"/>
                </a:cubicBezTo>
                <a:cubicBezTo>
                  <a:pt x="4775" y="34"/>
                  <a:pt x="4947" y="0"/>
                  <a:pt x="5114" y="0"/>
                </a:cubicBezTo>
                <a:cubicBezTo>
                  <a:pt x="5341" y="0"/>
                  <a:pt x="5531" y="36"/>
                  <a:pt x="5685" y="106"/>
                </a:cubicBezTo>
                <a:cubicBezTo>
                  <a:pt x="5839" y="176"/>
                  <a:pt x="5961" y="290"/>
                  <a:pt x="6052" y="447"/>
                </a:cubicBezTo>
                <a:cubicBezTo>
                  <a:pt x="6147" y="300"/>
                  <a:pt x="6283" y="188"/>
                  <a:pt x="6462" y="113"/>
                </a:cubicBezTo>
                <a:cubicBezTo>
                  <a:pt x="6641" y="38"/>
                  <a:pt x="6835" y="0"/>
                  <a:pt x="7045" y="0"/>
                </a:cubicBezTo>
                <a:cubicBezTo>
                  <a:pt x="7411" y="0"/>
                  <a:pt x="7670" y="89"/>
                  <a:pt x="7822" y="265"/>
                </a:cubicBezTo>
                <a:cubicBezTo>
                  <a:pt x="7974" y="442"/>
                  <a:pt x="8050" y="684"/>
                  <a:pt x="8050" y="992"/>
                </a:cubicBezTo>
                <a:lnTo>
                  <a:pt x="8050" y="2223"/>
                </a:lnTo>
                <a:close/>
                <a:moveTo>
                  <a:pt x="11171" y="401"/>
                </a:moveTo>
                <a:cubicBezTo>
                  <a:pt x="10943" y="134"/>
                  <a:pt x="10553" y="0"/>
                  <a:pt x="10003" y="0"/>
                </a:cubicBezTo>
                <a:cubicBezTo>
                  <a:pt x="9525" y="0"/>
                  <a:pt x="9161" y="127"/>
                  <a:pt x="8907" y="379"/>
                </a:cubicBezTo>
                <a:cubicBezTo>
                  <a:pt x="8655" y="631"/>
                  <a:pt x="8528" y="951"/>
                  <a:pt x="8528" y="1338"/>
                </a:cubicBezTo>
                <a:cubicBezTo>
                  <a:pt x="8528" y="1754"/>
                  <a:pt x="8674" y="2077"/>
                  <a:pt x="8966" y="2307"/>
                </a:cubicBezTo>
                <a:cubicBezTo>
                  <a:pt x="9258" y="2536"/>
                  <a:pt x="9665" y="2651"/>
                  <a:pt x="10187" y="2651"/>
                </a:cubicBezTo>
                <a:cubicBezTo>
                  <a:pt x="10562" y="2651"/>
                  <a:pt x="10889" y="2597"/>
                  <a:pt x="11170" y="2490"/>
                </a:cubicBezTo>
                <a:cubicBezTo>
                  <a:pt x="11174" y="2487"/>
                  <a:pt x="11174" y="2487"/>
                  <a:pt x="11174" y="2487"/>
                </a:cubicBezTo>
                <a:cubicBezTo>
                  <a:pt x="11270" y="2447"/>
                  <a:pt x="11336" y="2366"/>
                  <a:pt x="11336" y="2274"/>
                </a:cubicBezTo>
                <a:cubicBezTo>
                  <a:pt x="11336" y="2141"/>
                  <a:pt x="11201" y="2033"/>
                  <a:pt x="11034" y="2033"/>
                </a:cubicBezTo>
                <a:cubicBezTo>
                  <a:pt x="10986" y="2033"/>
                  <a:pt x="10941" y="2043"/>
                  <a:pt x="10900" y="2058"/>
                </a:cubicBezTo>
                <a:cubicBezTo>
                  <a:pt x="10852" y="2075"/>
                  <a:pt x="10802" y="2089"/>
                  <a:pt x="10755" y="2103"/>
                </a:cubicBezTo>
                <a:cubicBezTo>
                  <a:pt x="10590" y="2148"/>
                  <a:pt x="10413" y="2170"/>
                  <a:pt x="10224" y="2170"/>
                </a:cubicBezTo>
                <a:cubicBezTo>
                  <a:pt x="9957" y="2170"/>
                  <a:pt x="9739" y="2113"/>
                  <a:pt x="9571" y="1999"/>
                </a:cubicBezTo>
                <a:cubicBezTo>
                  <a:pt x="9402" y="1885"/>
                  <a:pt x="9318" y="1728"/>
                  <a:pt x="9318" y="1527"/>
                </a:cubicBezTo>
                <a:cubicBezTo>
                  <a:pt x="11513" y="1527"/>
                  <a:pt x="11513" y="1527"/>
                  <a:pt x="11513" y="1527"/>
                </a:cubicBezTo>
                <a:cubicBezTo>
                  <a:pt x="11513" y="1043"/>
                  <a:pt x="11399" y="667"/>
                  <a:pt x="11171" y="401"/>
                </a:cubicBezTo>
                <a:moveTo>
                  <a:pt x="9318" y="1076"/>
                </a:moveTo>
                <a:cubicBezTo>
                  <a:pt x="9338" y="895"/>
                  <a:pt x="9410" y="751"/>
                  <a:pt x="9533" y="643"/>
                </a:cubicBezTo>
                <a:cubicBezTo>
                  <a:pt x="9656" y="535"/>
                  <a:pt x="9829" y="481"/>
                  <a:pt x="10052" y="481"/>
                </a:cubicBezTo>
                <a:cubicBezTo>
                  <a:pt x="10274" y="481"/>
                  <a:pt x="10441" y="537"/>
                  <a:pt x="10554" y="648"/>
                </a:cubicBezTo>
                <a:cubicBezTo>
                  <a:pt x="10667" y="759"/>
                  <a:pt x="10724" y="902"/>
                  <a:pt x="10724" y="1076"/>
                </a:cubicBezTo>
                <a:lnTo>
                  <a:pt x="9318" y="1076"/>
                </a:lnTo>
                <a:close/>
                <a:moveTo>
                  <a:pt x="14348" y="2365"/>
                </a:moveTo>
                <a:cubicBezTo>
                  <a:pt x="14348" y="2491"/>
                  <a:pt x="14234" y="2597"/>
                  <a:pt x="14084" y="2619"/>
                </a:cubicBezTo>
                <a:cubicBezTo>
                  <a:pt x="14081" y="2620"/>
                  <a:pt x="14078" y="2621"/>
                  <a:pt x="14075" y="2622"/>
                </a:cubicBezTo>
                <a:cubicBezTo>
                  <a:pt x="14046" y="2625"/>
                  <a:pt x="14018" y="2629"/>
                  <a:pt x="13989" y="2632"/>
                </a:cubicBezTo>
                <a:cubicBezTo>
                  <a:pt x="13857" y="2644"/>
                  <a:pt x="13705" y="2651"/>
                  <a:pt x="13532" y="2651"/>
                </a:cubicBezTo>
                <a:cubicBezTo>
                  <a:pt x="13031" y="2651"/>
                  <a:pt x="12644" y="2528"/>
                  <a:pt x="12373" y="2282"/>
                </a:cubicBezTo>
                <a:cubicBezTo>
                  <a:pt x="12101" y="2036"/>
                  <a:pt x="11965" y="1714"/>
                  <a:pt x="11965" y="1313"/>
                </a:cubicBezTo>
                <a:cubicBezTo>
                  <a:pt x="11965" y="933"/>
                  <a:pt x="12101" y="619"/>
                  <a:pt x="12373" y="372"/>
                </a:cubicBezTo>
                <a:cubicBezTo>
                  <a:pt x="12644" y="124"/>
                  <a:pt x="13020" y="0"/>
                  <a:pt x="13501" y="0"/>
                </a:cubicBezTo>
                <a:cubicBezTo>
                  <a:pt x="13801" y="0"/>
                  <a:pt x="14069" y="28"/>
                  <a:pt x="14303" y="84"/>
                </a:cubicBezTo>
                <a:cubicBezTo>
                  <a:pt x="14229" y="555"/>
                  <a:pt x="14229" y="555"/>
                  <a:pt x="14229" y="555"/>
                </a:cubicBezTo>
                <a:cubicBezTo>
                  <a:pt x="14142" y="540"/>
                  <a:pt x="14059" y="528"/>
                  <a:pt x="13979" y="521"/>
                </a:cubicBezTo>
                <a:cubicBezTo>
                  <a:pt x="13900" y="514"/>
                  <a:pt x="13795" y="511"/>
                  <a:pt x="13668" y="511"/>
                </a:cubicBezTo>
                <a:cubicBezTo>
                  <a:pt x="13413" y="511"/>
                  <a:pt x="13209" y="585"/>
                  <a:pt x="13057" y="732"/>
                </a:cubicBezTo>
                <a:cubicBezTo>
                  <a:pt x="12905" y="880"/>
                  <a:pt x="12829" y="1074"/>
                  <a:pt x="12829" y="1313"/>
                </a:cubicBezTo>
                <a:cubicBezTo>
                  <a:pt x="12829" y="1560"/>
                  <a:pt x="12902" y="1759"/>
                  <a:pt x="13048" y="1911"/>
                </a:cubicBezTo>
                <a:cubicBezTo>
                  <a:pt x="13194" y="2064"/>
                  <a:pt x="13407" y="2141"/>
                  <a:pt x="13686" y="2141"/>
                </a:cubicBezTo>
                <a:cubicBezTo>
                  <a:pt x="13761" y="2141"/>
                  <a:pt x="13836" y="2135"/>
                  <a:pt x="13911" y="2123"/>
                </a:cubicBezTo>
                <a:cubicBezTo>
                  <a:pt x="13946" y="2113"/>
                  <a:pt x="13984" y="2107"/>
                  <a:pt x="14024" y="2107"/>
                </a:cubicBezTo>
                <a:cubicBezTo>
                  <a:pt x="14203" y="2107"/>
                  <a:pt x="14348" y="2223"/>
                  <a:pt x="14348" y="23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095664" y="0"/>
            <a:ext cx="2987996" cy="6858000"/>
          </a:xfrm>
        </p:spPr>
        <p:txBody>
          <a:bodyPr anchor="ctr"/>
          <a:lstStyle>
            <a:lvl1pPr marL="0" marR="0" indent="0" algn="ctr" defTabSz="4395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325"/>
            </a:lvl1pPr>
          </a:lstStyle>
          <a:p>
            <a:r>
              <a:rPr lang="en-US" sz="2475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168502" y="0"/>
            <a:ext cx="2987996" cy="6858000"/>
          </a:xfrm>
        </p:spPr>
        <p:txBody>
          <a:bodyPr anchor="ctr"/>
          <a:lstStyle>
            <a:lvl1pPr marL="0" marR="0" indent="0" algn="ctr" defTabSz="4395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325"/>
            </a:lvl1pPr>
          </a:lstStyle>
          <a:p>
            <a:r>
              <a:rPr lang="en-US" sz="2475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16282" y="0"/>
            <a:ext cx="2987996" cy="6858000"/>
          </a:xfrm>
        </p:spPr>
        <p:txBody>
          <a:bodyPr anchor="ctr"/>
          <a:lstStyle>
            <a:lvl1pPr marL="0" marR="0" indent="0" algn="ctr" defTabSz="4395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325"/>
            </a:lvl1pPr>
          </a:lstStyle>
          <a:p>
            <a:r>
              <a:rPr lang="en-US" sz="2475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13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Oran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8258" y="0"/>
            <a:ext cx="9158838" cy="6858000"/>
          </a:xfrm>
          <a:prstGeom prst="rect">
            <a:avLst/>
          </a:prstGeom>
          <a:solidFill>
            <a:srgbClr val="FFE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ight Triangle 6"/>
          <p:cNvSpPr/>
          <p:nvPr userDrawn="1"/>
        </p:nvSpPr>
        <p:spPr>
          <a:xfrm>
            <a:off x="2352319" y="6125344"/>
            <a:ext cx="6791681" cy="59609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13945983"/>
              <a:gd name="connsiteY0" fmla="*/ 605125 h 605125"/>
              <a:gd name="connsiteX1" fmla="*/ 13945983 w 13945983"/>
              <a:gd name="connsiteY1" fmla="*/ 0 h 605125"/>
              <a:gd name="connsiteX2" fmla="*/ 13945349 w 13945983"/>
              <a:gd name="connsiteY2" fmla="*/ 351859 h 605125"/>
              <a:gd name="connsiteX3" fmla="*/ 0 w 13945983"/>
              <a:gd name="connsiteY3" fmla="*/ 605125 h 605125"/>
              <a:gd name="connsiteX0" fmla="*/ 0 w 10638314"/>
              <a:gd name="connsiteY0" fmla="*/ 559877 h 559877"/>
              <a:gd name="connsiteX1" fmla="*/ 10638314 w 10638314"/>
              <a:gd name="connsiteY1" fmla="*/ 0 h 559877"/>
              <a:gd name="connsiteX2" fmla="*/ 10637680 w 10638314"/>
              <a:gd name="connsiteY2" fmla="*/ 351859 h 559877"/>
              <a:gd name="connsiteX3" fmla="*/ 0 w 10638314"/>
              <a:gd name="connsiteY3" fmla="*/ 559877 h 559877"/>
              <a:gd name="connsiteX0" fmla="*/ 0 w 10638314"/>
              <a:gd name="connsiteY0" fmla="*/ 585734 h 585734"/>
              <a:gd name="connsiteX1" fmla="*/ 10638314 w 10638314"/>
              <a:gd name="connsiteY1" fmla="*/ 0 h 585734"/>
              <a:gd name="connsiteX2" fmla="*/ 10637680 w 10638314"/>
              <a:gd name="connsiteY2" fmla="*/ 377716 h 585734"/>
              <a:gd name="connsiteX3" fmla="*/ 0 w 10638314"/>
              <a:gd name="connsiteY3" fmla="*/ 585734 h 58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8314" h="585734">
                <a:moveTo>
                  <a:pt x="0" y="585734"/>
                </a:moveTo>
                <a:lnTo>
                  <a:pt x="10638314" y="0"/>
                </a:lnTo>
                <a:cubicBezTo>
                  <a:pt x="10638103" y="117286"/>
                  <a:pt x="10637891" y="260430"/>
                  <a:pt x="10637680" y="377716"/>
                </a:cubicBezTo>
                <a:lnTo>
                  <a:pt x="0" y="585734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7"/>
          <p:cNvSpPr/>
          <p:nvPr userDrawn="1"/>
        </p:nvSpPr>
        <p:spPr>
          <a:xfrm>
            <a:off x="1" y="6402232"/>
            <a:ext cx="9150579" cy="455768"/>
          </a:xfrm>
          <a:custGeom>
            <a:avLst/>
            <a:gdLst>
              <a:gd name="connsiteX0" fmla="*/ 0 w 9144000"/>
              <a:gd name="connsiteY0" fmla="*/ 0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4" fmla="*/ 0 w 9144000"/>
              <a:gd name="connsiteY4" fmla="*/ 0 h 297886"/>
              <a:gd name="connsiteX0" fmla="*/ 0 w 9144000"/>
              <a:gd name="connsiteY0" fmla="*/ 297886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0" fmla="*/ 0 w 9150579"/>
              <a:gd name="connsiteY0" fmla="*/ 455768 h 455768"/>
              <a:gd name="connsiteX1" fmla="*/ 9150579 w 9150579"/>
              <a:gd name="connsiteY1" fmla="*/ 0 h 455768"/>
              <a:gd name="connsiteX2" fmla="*/ 9144000 w 9150579"/>
              <a:gd name="connsiteY2" fmla="*/ 455768 h 455768"/>
              <a:gd name="connsiteX3" fmla="*/ 0 w 9150579"/>
              <a:gd name="connsiteY3" fmla="*/ 455768 h 4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579" h="455768">
                <a:moveTo>
                  <a:pt x="0" y="455768"/>
                </a:moveTo>
                <a:lnTo>
                  <a:pt x="9150579" y="0"/>
                </a:lnTo>
                <a:lnTo>
                  <a:pt x="9144000" y="455768"/>
                </a:lnTo>
                <a:lnTo>
                  <a:pt x="0" y="455768"/>
                </a:lnTo>
                <a:close/>
              </a:path>
            </a:pathLst>
          </a:cu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 userDrawn="1"/>
        </p:nvSpPr>
        <p:spPr>
          <a:xfrm>
            <a:off x="-8258" y="6236438"/>
            <a:ext cx="9158838" cy="632272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10475694"/>
              <a:gd name="connsiteY0" fmla="*/ 1040529 h 1040529"/>
              <a:gd name="connsiteX1" fmla="*/ 10475694 w 10475694"/>
              <a:gd name="connsiteY1" fmla="*/ 0 h 1040529"/>
              <a:gd name="connsiteX2" fmla="*/ 10475060 w 10475694"/>
              <a:gd name="connsiteY2" fmla="*/ 351859 h 1040529"/>
              <a:gd name="connsiteX3" fmla="*/ 0 w 10475694"/>
              <a:gd name="connsiteY3" fmla="*/ 1040529 h 1040529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248296 h 1248296"/>
              <a:gd name="connsiteX1" fmla="*/ 10475694 w 10475694"/>
              <a:gd name="connsiteY1" fmla="*/ 0 h 1248296"/>
              <a:gd name="connsiteX2" fmla="*/ 10475060 w 10475694"/>
              <a:gd name="connsiteY2" fmla="*/ 396380 h 1248296"/>
              <a:gd name="connsiteX3" fmla="*/ 0 w 10475694"/>
              <a:gd name="connsiteY3" fmla="*/ 1248296 h 1248296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315" h="1426384">
                <a:moveTo>
                  <a:pt x="0" y="1426384"/>
                </a:moveTo>
                <a:cubicBezTo>
                  <a:pt x="3033131" y="1131010"/>
                  <a:pt x="7461254" y="417415"/>
                  <a:pt x="10498315" y="0"/>
                </a:cubicBezTo>
                <a:cubicBezTo>
                  <a:pt x="10498104" y="117286"/>
                  <a:pt x="10497892" y="279094"/>
                  <a:pt x="10497681" y="396380"/>
                </a:cubicBezTo>
                <a:cubicBezTo>
                  <a:pt x="6998454" y="739715"/>
                  <a:pt x="8023532" y="667511"/>
                  <a:pt x="0" y="1426384"/>
                </a:cubicBez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3997398" y="6600622"/>
            <a:ext cx="4318918" cy="18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buClr>
                <a:srgbClr val="E48312"/>
              </a:buClr>
            </a:pPr>
            <a:r>
              <a:rPr lang="en-GB" sz="700" spc="0" dirty="0">
                <a:solidFill>
                  <a:prstClr val="white"/>
                </a:solidFill>
              </a:rPr>
              <a:t>world’s biggest measurement &amp; insights trade body  www.amecorg.com    #</a:t>
            </a:r>
            <a:r>
              <a:rPr lang="en-GB" sz="700" spc="0" dirty="0" err="1">
                <a:solidFill>
                  <a:prstClr val="white"/>
                </a:solidFill>
              </a:rPr>
              <a:t>amecorg</a:t>
            </a:r>
            <a:endParaRPr lang="en-US" sz="700" spc="0" dirty="0">
              <a:solidFill>
                <a:prstClr val="white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8293322" y="6600623"/>
            <a:ext cx="747550" cy="137830"/>
          </a:xfrm>
          <a:custGeom>
            <a:avLst/>
            <a:gdLst>
              <a:gd name="T0" fmla="*/ 2818 w 14348"/>
              <a:gd name="T1" fmla="*/ 1066 h 2651"/>
              <a:gd name="T2" fmla="*/ 1449 w 14348"/>
              <a:gd name="T3" fmla="*/ 0 h 2651"/>
              <a:gd name="T4" fmla="*/ 370 w 14348"/>
              <a:gd name="T5" fmla="*/ 756 h 2651"/>
              <a:gd name="T6" fmla="*/ 1351 w 14348"/>
              <a:gd name="T7" fmla="*/ 481 h 2651"/>
              <a:gd name="T8" fmla="*/ 2066 w 14348"/>
              <a:gd name="T9" fmla="*/ 1026 h 2651"/>
              <a:gd name="T10" fmla="*/ 1033 w 14348"/>
              <a:gd name="T11" fmla="*/ 1058 h 2651"/>
              <a:gd name="T12" fmla="*/ 145 w 14348"/>
              <a:gd name="T13" fmla="*/ 1450 h 2651"/>
              <a:gd name="T14" fmla="*/ 330 w 14348"/>
              <a:gd name="T15" fmla="*/ 2449 h 2651"/>
              <a:gd name="T16" fmla="*/ 1680 w 14348"/>
              <a:gd name="T17" fmla="*/ 2534 h 2651"/>
              <a:gd name="T18" fmla="*/ 2109 w 14348"/>
              <a:gd name="T19" fmla="*/ 2274 h 2651"/>
              <a:gd name="T20" fmla="*/ 2474 w 14348"/>
              <a:gd name="T21" fmla="*/ 2585 h 2651"/>
              <a:gd name="T22" fmla="*/ 2837 w 14348"/>
              <a:gd name="T23" fmla="*/ 2253 h 2651"/>
              <a:gd name="T24" fmla="*/ 2026 w 14348"/>
              <a:gd name="T25" fmla="*/ 1710 h 2651"/>
              <a:gd name="T26" fmla="*/ 1643 w 14348"/>
              <a:gd name="T27" fmla="*/ 2111 h 2651"/>
              <a:gd name="T28" fmla="*/ 931 w 14348"/>
              <a:gd name="T29" fmla="*/ 2093 h 2651"/>
              <a:gd name="T30" fmla="*/ 1054 w 14348"/>
              <a:gd name="T31" fmla="*/ 1508 h 2651"/>
              <a:gd name="T32" fmla="*/ 2066 w 14348"/>
              <a:gd name="T33" fmla="*/ 1419 h 2651"/>
              <a:gd name="T34" fmla="*/ 8050 w 14348"/>
              <a:gd name="T35" fmla="*/ 2223 h 2651"/>
              <a:gd name="T36" fmla="*/ 7638 w 14348"/>
              <a:gd name="T37" fmla="*/ 2585 h 2651"/>
              <a:gd name="T38" fmla="*/ 7224 w 14348"/>
              <a:gd name="T39" fmla="*/ 2226 h 2651"/>
              <a:gd name="T40" fmla="*/ 7144 w 14348"/>
              <a:gd name="T41" fmla="*/ 663 h 2651"/>
              <a:gd name="T42" fmla="*/ 6302 w 14348"/>
              <a:gd name="T43" fmla="*/ 710 h 2651"/>
              <a:gd name="T44" fmla="*/ 6132 w 14348"/>
              <a:gd name="T45" fmla="*/ 2235 h 2651"/>
              <a:gd name="T46" fmla="*/ 5718 w 14348"/>
              <a:gd name="T47" fmla="*/ 2585 h 2651"/>
              <a:gd name="T48" fmla="*/ 5306 w 14348"/>
              <a:gd name="T49" fmla="*/ 2217 h 2651"/>
              <a:gd name="T50" fmla="*/ 5226 w 14348"/>
              <a:gd name="T51" fmla="*/ 663 h 2651"/>
              <a:gd name="T52" fmla="*/ 4384 w 14348"/>
              <a:gd name="T53" fmla="*/ 710 h 2651"/>
              <a:gd name="T54" fmla="*/ 4214 w 14348"/>
              <a:gd name="T55" fmla="*/ 2206 h 2651"/>
              <a:gd name="T56" fmla="*/ 3804 w 14348"/>
              <a:gd name="T57" fmla="*/ 2585 h 2651"/>
              <a:gd name="T58" fmla="*/ 3388 w 14348"/>
              <a:gd name="T59" fmla="*/ 59 h 2651"/>
              <a:gd name="T60" fmla="*/ 4159 w 14348"/>
              <a:gd name="T61" fmla="*/ 413 h 2651"/>
              <a:gd name="T62" fmla="*/ 5114 w 14348"/>
              <a:gd name="T63" fmla="*/ 0 h 2651"/>
              <a:gd name="T64" fmla="*/ 6052 w 14348"/>
              <a:gd name="T65" fmla="*/ 447 h 2651"/>
              <a:gd name="T66" fmla="*/ 7045 w 14348"/>
              <a:gd name="T67" fmla="*/ 0 h 2651"/>
              <a:gd name="T68" fmla="*/ 8050 w 14348"/>
              <a:gd name="T69" fmla="*/ 992 h 2651"/>
              <a:gd name="T70" fmla="*/ 11171 w 14348"/>
              <a:gd name="T71" fmla="*/ 401 h 2651"/>
              <a:gd name="T72" fmla="*/ 8907 w 14348"/>
              <a:gd name="T73" fmla="*/ 379 h 2651"/>
              <a:gd name="T74" fmla="*/ 8966 w 14348"/>
              <a:gd name="T75" fmla="*/ 2307 h 2651"/>
              <a:gd name="T76" fmla="*/ 11170 w 14348"/>
              <a:gd name="T77" fmla="*/ 2490 h 2651"/>
              <a:gd name="T78" fmla="*/ 11336 w 14348"/>
              <a:gd name="T79" fmla="*/ 2274 h 2651"/>
              <a:gd name="T80" fmla="*/ 10900 w 14348"/>
              <a:gd name="T81" fmla="*/ 2058 h 2651"/>
              <a:gd name="T82" fmla="*/ 10224 w 14348"/>
              <a:gd name="T83" fmla="*/ 2170 h 2651"/>
              <a:gd name="T84" fmla="*/ 9318 w 14348"/>
              <a:gd name="T85" fmla="*/ 1527 h 2651"/>
              <a:gd name="T86" fmla="*/ 11171 w 14348"/>
              <a:gd name="T87" fmla="*/ 401 h 2651"/>
              <a:gd name="T88" fmla="*/ 9533 w 14348"/>
              <a:gd name="T89" fmla="*/ 643 h 2651"/>
              <a:gd name="T90" fmla="*/ 10554 w 14348"/>
              <a:gd name="T91" fmla="*/ 648 h 2651"/>
              <a:gd name="T92" fmla="*/ 9318 w 14348"/>
              <a:gd name="T93" fmla="*/ 1076 h 2651"/>
              <a:gd name="T94" fmla="*/ 14084 w 14348"/>
              <a:gd name="T95" fmla="*/ 2619 h 2651"/>
              <a:gd name="T96" fmla="*/ 13989 w 14348"/>
              <a:gd name="T97" fmla="*/ 2632 h 2651"/>
              <a:gd name="T98" fmla="*/ 12373 w 14348"/>
              <a:gd name="T99" fmla="*/ 2282 h 2651"/>
              <a:gd name="T100" fmla="*/ 12373 w 14348"/>
              <a:gd name="T101" fmla="*/ 372 h 2651"/>
              <a:gd name="T102" fmla="*/ 14303 w 14348"/>
              <a:gd name="T103" fmla="*/ 84 h 2651"/>
              <a:gd name="T104" fmla="*/ 13979 w 14348"/>
              <a:gd name="T105" fmla="*/ 521 h 2651"/>
              <a:gd name="T106" fmla="*/ 13057 w 14348"/>
              <a:gd name="T107" fmla="*/ 732 h 2651"/>
              <a:gd name="T108" fmla="*/ 13048 w 14348"/>
              <a:gd name="T109" fmla="*/ 1911 h 2651"/>
              <a:gd name="T110" fmla="*/ 13911 w 14348"/>
              <a:gd name="T111" fmla="*/ 2123 h 2651"/>
              <a:gd name="T112" fmla="*/ 14348 w 14348"/>
              <a:gd name="T113" fmla="*/ 236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48" h="2651">
                <a:moveTo>
                  <a:pt x="2818" y="2023"/>
                </a:moveTo>
                <a:cubicBezTo>
                  <a:pt x="2818" y="1066"/>
                  <a:pt x="2818" y="1066"/>
                  <a:pt x="2818" y="1066"/>
                </a:cubicBezTo>
                <a:cubicBezTo>
                  <a:pt x="2818" y="689"/>
                  <a:pt x="2711" y="417"/>
                  <a:pt x="2498" y="251"/>
                </a:cubicBezTo>
                <a:cubicBezTo>
                  <a:pt x="2284" y="84"/>
                  <a:pt x="1934" y="0"/>
                  <a:pt x="1449" y="0"/>
                </a:cubicBezTo>
                <a:cubicBezTo>
                  <a:pt x="1062" y="0"/>
                  <a:pt x="695" y="64"/>
                  <a:pt x="345" y="192"/>
                </a:cubicBezTo>
                <a:cubicBezTo>
                  <a:pt x="370" y="756"/>
                  <a:pt x="370" y="756"/>
                  <a:pt x="370" y="756"/>
                </a:cubicBezTo>
                <a:cubicBezTo>
                  <a:pt x="518" y="668"/>
                  <a:pt x="675" y="600"/>
                  <a:pt x="841" y="552"/>
                </a:cubicBezTo>
                <a:cubicBezTo>
                  <a:pt x="1008" y="505"/>
                  <a:pt x="1178" y="481"/>
                  <a:pt x="1351" y="481"/>
                </a:cubicBezTo>
                <a:cubicBezTo>
                  <a:pt x="1601" y="481"/>
                  <a:pt x="1783" y="523"/>
                  <a:pt x="1896" y="607"/>
                </a:cubicBezTo>
                <a:cubicBezTo>
                  <a:pt x="2009" y="690"/>
                  <a:pt x="2066" y="829"/>
                  <a:pt x="2066" y="1026"/>
                </a:cubicBezTo>
                <a:cubicBezTo>
                  <a:pt x="1610" y="1026"/>
                  <a:pt x="1610" y="1026"/>
                  <a:pt x="1610" y="1026"/>
                </a:cubicBezTo>
                <a:cubicBezTo>
                  <a:pt x="1412" y="1026"/>
                  <a:pt x="1220" y="1037"/>
                  <a:pt x="1033" y="1058"/>
                </a:cubicBezTo>
                <a:cubicBezTo>
                  <a:pt x="846" y="1079"/>
                  <a:pt x="675" y="1120"/>
                  <a:pt x="521" y="1181"/>
                </a:cubicBezTo>
                <a:cubicBezTo>
                  <a:pt x="367" y="1242"/>
                  <a:pt x="241" y="1332"/>
                  <a:pt x="145" y="1450"/>
                </a:cubicBezTo>
                <a:cubicBezTo>
                  <a:pt x="48" y="1568"/>
                  <a:pt x="0" y="1717"/>
                  <a:pt x="0" y="1898"/>
                </a:cubicBezTo>
                <a:cubicBezTo>
                  <a:pt x="0" y="2131"/>
                  <a:pt x="110" y="2315"/>
                  <a:pt x="330" y="2449"/>
                </a:cubicBezTo>
                <a:cubicBezTo>
                  <a:pt x="550" y="2584"/>
                  <a:pt x="810" y="2651"/>
                  <a:pt x="1110" y="2651"/>
                </a:cubicBezTo>
                <a:cubicBezTo>
                  <a:pt x="1307" y="2651"/>
                  <a:pt x="1498" y="2612"/>
                  <a:pt x="1680" y="2534"/>
                </a:cubicBezTo>
                <a:cubicBezTo>
                  <a:pt x="1864" y="2457"/>
                  <a:pt x="2004" y="2348"/>
                  <a:pt x="2103" y="2209"/>
                </a:cubicBezTo>
                <a:cubicBezTo>
                  <a:pt x="2103" y="2247"/>
                  <a:pt x="2106" y="2255"/>
                  <a:pt x="2109" y="2274"/>
                </a:cubicBezTo>
                <a:cubicBezTo>
                  <a:pt x="2108" y="2280"/>
                  <a:pt x="2108" y="2286"/>
                  <a:pt x="2108" y="2292"/>
                </a:cubicBezTo>
                <a:cubicBezTo>
                  <a:pt x="2108" y="2453"/>
                  <a:pt x="2272" y="2585"/>
                  <a:pt x="2474" y="2585"/>
                </a:cubicBezTo>
                <a:cubicBezTo>
                  <a:pt x="2675" y="2585"/>
                  <a:pt x="2839" y="2455"/>
                  <a:pt x="2840" y="2292"/>
                </a:cubicBezTo>
                <a:cubicBezTo>
                  <a:pt x="2840" y="2279"/>
                  <a:pt x="2839" y="2266"/>
                  <a:pt x="2837" y="2253"/>
                </a:cubicBezTo>
                <a:lnTo>
                  <a:pt x="2818" y="2023"/>
                </a:lnTo>
                <a:close/>
                <a:moveTo>
                  <a:pt x="2026" y="1710"/>
                </a:moveTo>
                <a:cubicBezTo>
                  <a:pt x="1999" y="1799"/>
                  <a:pt x="1953" y="1879"/>
                  <a:pt x="1887" y="1948"/>
                </a:cubicBezTo>
                <a:cubicBezTo>
                  <a:pt x="1821" y="2016"/>
                  <a:pt x="1740" y="2072"/>
                  <a:pt x="1643" y="2111"/>
                </a:cubicBezTo>
                <a:cubicBezTo>
                  <a:pt x="1547" y="2150"/>
                  <a:pt x="1437" y="2170"/>
                  <a:pt x="1314" y="2170"/>
                </a:cubicBezTo>
                <a:cubicBezTo>
                  <a:pt x="1154" y="2170"/>
                  <a:pt x="1026" y="2145"/>
                  <a:pt x="931" y="2093"/>
                </a:cubicBezTo>
                <a:cubicBezTo>
                  <a:pt x="837" y="2043"/>
                  <a:pt x="789" y="1964"/>
                  <a:pt x="789" y="1859"/>
                </a:cubicBezTo>
                <a:cubicBezTo>
                  <a:pt x="789" y="1684"/>
                  <a:pt x="878" y="1568"/>
                  <a:pt x="1054" y="1508"/>
                </a:cubicBezTo>
                <a:cubicBezTo>
                  <a:pt x="1231" y="1449"/>
                  <a:pt x="1449" y="1419"/>
                  <a:pt x="1708" y="1419"/>
                </a:cubicBezTo>
                <a:cubicBezTo>
                  <a:pt x="2066" y="1419"/>
                  <a:pt x="2066" y="1419"/>
                  <a:pt x="2066" y="1419"/>
                </a:cubicBezTo>
                <a:cubicBezTo>
                  <a:pt x="2066" y="1524"/>
                  <a:pt x="2053" y="1621"/>
                  <a:pt x="2026" y="1710"/>
                </a:cubicBezTo>
                <a:moveTo>
                  <a:pt x="8050" y="2223"/>
                </a:moveTo>
                <a:cubicBezTo>
                  <a:pt x="8051" y="2234"/>
                  <a:pt x="8052" y="2243"/>
                  <a:pt x="8052" y="2254"/>
                </a:cubicBezTo>
                <a:cubicBezTo>
                  <a:pt x="8052" y="2436"/>
                  <a:pt x="7866" y="2585"/>
                  <a:pt x="7638" y="2585"/>
                </a:cubicBezTo>
                <a:cubicBezTo>
                  <a:pt x="7408" y="2585"/>
                  <a:pt x="7223" y="2436"/>
                  <a:pt x="7223" y="2254"/>
                </a:cubicBezTo>
                <a:cubicBezTo>
                  <a:pt x="7223" y="2245"/>
                  <a:pt x="7223" y="2236"/>
                  <a:pt x="7224" y="2226"/>
                </a:cubicBezTo>
                <a:cubicBezTo>
                  <a:pt x="7224" y="1080"/>
                  <a:pt x="7224" y="1080"/>
                  <a:pt x="7224" y="1080"/>
                </a:cubicBezTo>
                <a:cubicBezTo>
                  <a:pt x="7224" y="903"/>
                  <a:pt x="7197" y="764"/>
                  <a:pt x="7144" y="663"/>
                </a:cubicBezTo>
                <a:cubicBezTo>
                  <a:pt x="7090" y="562"/>
                  <a:pt x="6958" y="511"/>
                  <a:pt x="6749" y="511"/>
                </a:cubicBezTo>
                <a:cubicBezTo>
                  <a:pt x="6564" y="511"/>
                  <a:pt x="6415" y="577"/>
                  <a:pt x="6302" y="710"/>
                </a:cubicBezTo>
                <a:cubicBezTo>
                  <a:pt x="6189" y="842"/>
                  <a:pt x="6132" y="1059"/>
                  <a:pt x="6132" y="1360"/>
                </a:cubicBezTo>
                <a:cubicBezTo>
                  <a:pt x="6132" y="2235"/>
                  <a:pt x="6132" y="2235"/>
                  <a:pt x="6132" y="2235"/>
                </a:cubicBezTo>
                <a:cubicBezTo>
                  <a:pt x="6133" y="2241"/>
                  <a:pt x="6133" y="2247"/>
                  <a:pt x="6133" y="2254"/>
                </a:cubicBezTo>
                <a:cubicBezTo>
                  <a:pt x="6133" y="2436"/>
                  <a:pt x="5948" y="2585"/>
                  <a:pt x="5718" y="2585"/>
                </a:cubicBezTo>
                <a:cubicBezTo>
                  <a:pt x="5489" y="2585"/>
                  <a:pt x="5303" y="2436"/>
                  <a:pt x="5303" y="2254"/>
                </a:cubicBezTo>
                <a:cubicBezTo>
                  <a:pt x="5303" y="2242"/>
                  <a:pt x="5305" y="2229"/>
                  <a:pt x="5306" y="2217"/>
                </a:cubicBezTo>
                <a:cubicBezTo>
                  <a:pt x="5306" y="1080"/>
                  <a:pt x="5306" y="1080"/>
                  <a:pt x="5306" y="1080"/>
                </a:cubicBezTo>
                <a:cubicBezTo>
                  <a:pt x="5306" y="903"/>
                  <a:pt x="5280" y="764"/>
                  <a:pt x="5226" y="663"/>
                </a:cubicBezTo>
                <a:cubicBezTo>
                  <a:pt x="5172" y="562"/>
                  <a:pt x="5041" y="511"/>
                  <a:pt x="4831" y="511"/>
                </a:cubicBezTo>
                <a:cubicBezTo>
                  <a:pt x="4646" y="511"/>
                  <a:pt x="4497" y="577"/>
                  <a:pt x="4384" y="710"/>
                </a:cubicBezTo>
                <a:cubicBezTo>
                  <a:pt x="4271" y="842"/>
                  <a:pt x="4214" y="1059"/>
                  <a:pt x="4214" y="1360"/>
                </a:cubicBezTo>
                <a:cubicBezTo>
                  <a:pt x="4214" y="2206"/>
                  <a:pt x="4214" y="2206"/>
                  <a:pt x="4214" y="2206"/>
                </a:cubicBezTo>
                <a:cubicBezTo>
                  <a:pt x="4217" y="2221"/>
                  <a:pt x="4219" y="2238"/>
                  <a:pt x="4219" y="2254"/>
                </a:cubicBezTo>
                <a:cubicBezTo>
                  <a:pt x="4219" y="2436"/>
                  <a:pt x="4033" y="2585"/>
                  <a:pt x="3804" y="2585"/>
                </a:cubicBezTo>
                <a:cubicBezTo>
                  <a:pt x="3579" y="2585"/>
                  <a:pt x="3396" y="2442"/>
                  <a:pt x="3389" y="2264"/>
                </a:cubicBezTo>
                <a:cubicBezTo>
                  <a:pt x="3388" y="59"/>
                  <a:pt x="3388" y="59"/>
                  <a:pt x="3388" y="59"/>
                </a:cubicBezTo>
                <a:cubicBezTo>
                  <a:pt x="4159" y="59"/>
                  <a:pt x="4159" y="59"/>
                  <a:pt x="4159" y="59"/>
                </a:cubicBezTo>
                <a:cubicBezTo>
                  <a:pt x="4159" y="413"/>
                  <a:pt x="4159" y="413"/>
                  <a:pt x="4159" y="413"/>
                </a:cubicBezTo>
                <a:cubicBezTo>
                  <a:pt x="4282" y="272"/>
                  <a:pt x="4430" y="168"/>
                  <a:pt x="4603" y="101"/>
                </a:cubicBezTo>
                <a:cubicBezTo>
                  <a:pt x="4775" y="34"/>
                  <a:pt x="4947" y="0"/>
                  <a:pt x="5114" y="0"/>
                </a:cubicBezTo>
                <a:cubicBezTo>
                  <a:pt x="5341" y="0"/>
                  <a:pt x="5531" y="36"/>
                  <a:pt x="5685" y="106"/>
                </a:cubicBezTo>
                <a:cubicBezTo>
                  <a:pt x="5839" y="176"/>
                  <a:pt x="5961" y="290"/>
                  <a:pt x="6052" y="447"/>
                </a:cubicBezTo>
                <a:cubicBezTo>
                  <a:pt x="6147" y="300"/>
                  <a:pt x="6283" y="188"/>
                  <a:pt x="6462" y="113"/>
                </a:cubicBezTo>
                <a:cubicBezTo>
                  <a:pt x="6641" y="38"/>
                  <a:pt x="6835" y="0"/>
                  <a:pt x="7045" y="0"/>
                </a:cubicBezTo>
                <a:cubicBezTo>
                  <a:pt x="7411" y="0"/>
                  <a:pt x="7670" y="89"/>
                  <a:pt x="7822" y="265"/>
                </a:cubicBezTo>
                <a:cubicBezTo>
                  <a:pt x="7974" y="442"/>
                  <a:pt x="8050" y="684"/>
                  <a:pt x="8050" y="992"/>
                </a:cubicBezTo>
                <a:lnTo>
                  <a:pt x="8050" y="2223"/>
                </a:lnTo>
                <a:close/>
                <a:moveTo>
                  <a:pt x="11171" y="401"/>
                </a:moveTo>
                <a:cubicBezTo>
                  <a:pt x="10943" y="134"/>
                  <a:pt x="10553" y="0"/>
                  <a:pt x="10003" y="0"/>
                </a:cubicBezTo>
                <a:cubicBezTo>
                  <a:pt x="9525" y="0"/>
                  <a:pt x="9161" y="127"/>
                  <a:pt x="8907" y="379"/>
                </a:cubicBezTo>
                <a:cubicBezTo>
                  <a:pt x="8655" y="631"/>
                  <a:pt x="8528" y="951"/>
                  <a:pt x="8528" y="1338"/>
                </a:cubicBezTo>
                <a:cubicBezTo>
                  <a:pt x="8528" y="1754"/>
                  <a:pt x="8674" y="2077"/>
                  <a:pt x="8966" y="2307"/>
                </a:cubicBezTo>
                <a:cubicBezTo>
                  <a:pt x="9258" y="2536"/>
                  <a:pt x="9665" y="2651"/>
                  <a:pt x="10187" y="2651"/>
                </a:cubicBezTo>
                <a:cubicBezTo>
                  <a:pt x="10562" y="2651"/>
                  <a:pt x="10889" y="2597"/>
                  <a:pt x="11170" y="2490"/>
                </a:cubicBezTo>
                <a:cubicBezTo>
                  <a:pt x="11174" y="2487"/>
                  <a:pt x="11174" y="2487"/>
                  <a:pt x="11174" y="2487"/>
                </a:cubicBezTo>
                <a:cubicBezTo>
                  <a:pt x="11270" y="2447"/>
                  <a:pt x="11336" y="2366"/>
                  <a:pt x="11336" y="2274"/>
                </a:cubicBezTo>
                <a:cubicBezTo>
                  <a:pt x="11336" y="2141"/>
                  <a:pt x="11201" y="2033"/>
                  <a:pt x="11034" y="2033"/>
                </a:cubicBezTo>
                <a:cubicBezTo>
                  <a:pt x="10986" y="2033"/>
                  <a:pt x="10941" y="2043"/>
                  <a:pt x="10900" y="2058"/>
                </a:cubicBezTo>
                <a:cubicBezTo>
                  <a:pt x="10852" y="2075"/>
                  <a:pt x="10802" y="2089"/>
                  <a:pt x="10755" y="2103"/>
                </a:cubicBezTo>
                <a:cubicBezTo>
                  <a:pt x="10590" y="2148"/>
                  <a:pt x="10413" y="2170"/>
                  <a:pt x="10224" y="2170"/>
                </a:cubicBezTo>
                <a:cubicBezTo>
                  <a:pt x="9957" y="2170"/>
                  <a:pt x="9739" y="2113"/>
                  <a:pt x="9571" y="1999"/>
                </a:cubicBezTo>
                <a:cubicBezTo>
                  <a:pt x="9402" y="1885"/>
                  <a:pt x="9318" y="1728"/>
                  <a:pt x="9318" y="1527"/>
                </a:cubicBezTo>
                <a:cubicBezTo>
                  <a:pt x="11513" y="1527"/>
                  <a:pt x="11513" y="1527"/>
                  <a:pt x="11513" y="1527"/>
                </a:cubicBezTo>
                <a:cubicBezTo>
                  <a:pt x="11513" y="1043"/>
                  <a:pt x="11399" y="667"/>
                  <a:pt x="11171" y="401"/>
                </a:cubicBezTo>
                <a:moveTo>
                  <a:pt x="9318" y="1076"/>
                </a:moveTo>
                <a:cubicBezTo>
                  <a:pt x="9338" y="895"/>
                  <a:pt x="9410" y="751"/>
                  <a:pt x="9533" y="643"/>
                </a:cubicBezTo>
                <a:cubicBezTo>
                  <a:pt x="9656" y="535"/>
                  <a:pt x="9829" y="481"/>
                  <a:pt x="10052" y="481"/>
                </a:cubicBezTo>
                <a:cubicBezTo>
                  <a:pt x="10274" y="481"/>
                  <a:pt x="10441" y="537"/>
                  <a:pt x="10554" y="648"/>
                </a:cubicBezTo>
                <a:cubicBezTo>
                  <a:pt x="10667" y="759"/>
                  <a:pt x="10724" y="902"/>
                  <a:pt x="10724" y="1076"/>
                </a:cubicBezTo>
                <a:lnTo>
                  <a:pt x="9318" y="1076"/>
                </a:lnTo>
                <a:close/>
                <a:moveTo>
                  <a:pt x="14348" y="2365"/>
                </a:moveTo>
                <a:cubicBezTo>
                  <a:pt x="14348" y="2491"/>
                  <a:pt x="14234" y="2597"/>
                  <a:pt x="14084" y="2619"/>
                </a:cubicBezTo>
                <a:cubicBezTo>
                  <a:pt x="14081" y="2620"/>
                  <a:pt x="14078" y="2621"/>
                  <a:pt x="14075" y="2622"/>
                </a:cubicBezTo>
                <a:cubicBezTo>
                  <a:pt x="14046" y="2625"/>
                  <a:pt x="14018" y="2629"/>
                  <a:pt x="13989" y="2632"/>
                </a:cubicBezTo>
                <a:cubicBezTo>
                  <a:pt x="13857" y="2644"/>
                  <a:pt x="13705" y="2651"/>
                  <a:pt x="13532" y="2651"/>
                </a:cubicBezTo>
                <a:cubicBezTo>
                  <a:pt x="13031" y="2651"/>
                  <a:pt x="12644" y="2528"/>
                  <a:pt x="12373" y="2282"/>
                </a:cubicBezTo>
                <a:cubicBezTo>
                  <a:pt x="12101" y="2036"/>
                  <a:pt x="11965" y="1714"/>
                  <a:pt x="11965" y="1313"/>
                </a:cubicBezTo>
                <a:cubicBezTo>
                  <a:pt x="11965" y="933"/>
                  <a:pt x="12101" y="619"/>
                  <a:pt x="12373" y="372"/>
                </a:cubicBezTo>
                <a:cubicBezTo>
                  <a:pt x="12644" y="124"/>
                  <a:pt x="13020" y="0"/>
                  <a:pt x="13501" y="0"/>
                </a:cubicBezTo>
                <a:cubicBezTo>
                  <a:pt x="13801" y="0"/>
                  <a:pt x="14069" y="28"/>
                  <a:pt x="14303" y="84"/>
                </a:cubicBezTo>
                <a:cubicBezTo>
                  <a:pt x="14229" y="555"/>
                  <a:pt x="14229" y="555"/>
                  <a:pt x="14229" y="555"/>
                </a:cubicBezTo>
                <a:cubicBezTo>
                  <a:pt x="14142" y="540"/>
                  <a:pt x="14059" y="528"/>
                  <a:pt x="13979" y="521"/>
                </a:cubicBezTo>
                <a:cubicBezTo>
                  <a:pt x="13900" y="514"/>
                  <a:pt x="13795" y="511"/>
                  <a:pt x="13668" y="511"/>
                </a:cubicBezTo>
                <a:cubicBezTo>
                  <a:pt x="13413" y="511"/>
                  <a:pt x="13209" y="585"/>
                  <a:pt x="13057" y="732"/>
                </a:cubicBezTo>
                <a:cubicBezTo>
                  <a:pt x="12905" y="880"/>
                  <a:pt x="12829" y="1074"/>
                  <a:pt x="12829" y="1313"/>
                </a:cubicBezTo>
                <a:cubicBezTo>
                  <a:pt x="12829" y="1560"/>
                  <a:pt x="12902" y="1759"/>
                  <a:pt x="13048" y="1911"/>
                </a:cubicBezTo>
                <a:cubicBezTo>
                  <a:pt x="13194" y="2064"/>
                  <a:pt x="13407" y="2141"/>
                  <a:pt x="13686" y="2141"/>
                </a:cubicBezTo>
                <a:cubicBezTo>
                  <a:pt x="13761" y="2141"/>
                  <a:pt x="13836" y="2135"/>
                  <a:pt x="13911" y="2123"/>
                </a:cubicBezTo>
                <a:cubicBezTo>
                  <a:pt x="13946" y="2113"/>
                  <a:pt x="13984" y="2107"/>
                  <a:pt x="14024" y="2107"/>
                </a:cubicBezTo>
                <a:cubicBezTo>
                  <a:pt x="14203" y="2107"/>
                  <a:pt x="14348" y="2223"/>
                  <a:pt x="14348" y="23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2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_Oran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8258" y="0"/>
            <a:ext cx="9158838" cy="6858000"/>
          </a:xfrm>
          <a:prstGeom prst="rect">
            <a:avLst/>
          </a:prstGeom>
          <a:solidFill>
            <a:srgbClr val="FFE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408089"/>
            <a:ext cx="7545878" cy="262432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rgbClr val="FF58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5038" y="3150655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20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ight Triangle 6"/>
          <p:cNvSpPr/>
          <p:nvPr userDrawn="1"/>
        </p:nvSpPr>
        <p:spPr>
          <a:xfrm>
            <a:off x="2352319" y="6125344"/>
            <a:ext cx="6791681" cy="59609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13945983"/>
              <a:gd name="connsiteY0" fmla="*/ 605125 h 605125"/>
              <a:gd name="connsiteX1" fmla="*/ 13945983 w 13945983"/>
              <a:gd name="connsiteY1" fmla="*/ 0 h 605125"/>
              <a:gd name="connsiteX2" fmla="*/ 13945349 w 13945983"/>
              <a:gd name="connsiteY2" fmla="*/ 351859 h 605125"/>
              <a:gd name="connsiteX3" fmla="*/ 0 w 13945983"/>
              <a:gd name="connsiteY3" fmla="*/ 605125 h 605125"/>
              <a:gd name="connsiteX0" fmla="*/ 0 w 10638314"/>
              <a:gd name="connsiteY0" fmla="*/ 559877 h 559877"/>
              <a:gd name="connsiteX1" fmla="*/ 10638314 w 10638314"/>
              <a:gd name="connsiteY1" fmla="*/ 0 h 559877"/>
              <a:gd name="connsiteX2" fmla="*/ 10637680 w 10638314"/>
              <a:gd name="connsiteY2" fmla="*/ 351859 h 559877"/>
              <a:gd name="connsiteX3" fmla="*/ 0 w 10638314"/>
              <a:gd name="connsiteY3" fmla="*/ 559877 h 559877"/>
              <a:gd name="connsiteX0" fmla="*/ 0 w 10638314"/>
              <a:gd name="connsiteY0" fmla="*/ 585734 h 585734"/>
              <a:gd name="connsiteX1" fmla="*/ 10638314 w 10638314"/>
              <a:gd name="connsiteY1" fmla="*/ 0 h 585734"/>
              <a:gd name="connsiteX2" fmla="*/ 10637680 w 10638314"/>
              <a:gd name="connsiteY2" fmla="*/ 377716 h 585734"/>
              <a:gd name="connsiteX3" fmla="*/ 0 w 10638314"/>
              <a:gd name="connsiteY3" fmla="*/ 585734 h 58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8314" h="585734">
                <a:moveTo>
                  <a:pt x="0" y="585734"/>
                </a:moveTo>
                <a:lnTo>
                  <a:pt x="10638314" y="0"/>
                </a:lnTo>
                <a:cubicBezTo>
                  <a:pt x="10638103" y="117286"/>
                  <a:pt x="10637891" y="260430"/>
                  <a:pt x="10637680" y="377716"/>
                </a:cubicBezTo>
                <a:lnTo>
                  <a:pt x="0" y="585734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7"/>
          <p:cNvSpPr/>
          <p:nvPr userDrawn="1"/>
        </p:nvSpPr>
        <p:spPr>
          <a:xfrm>
            <a:off x="1" y="6402232"/>
            <a:ext cx="9150579" cy="455768"/>
          </a:xfrm>
          <a:custGeom>
            <a:avLst/>
            <a:gdLst>
              <a:gd name="connsiteX0" fmla="*/ 0 w 9144000"/>
              <a:gd name="connsiteY0" fmla="*/ 0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4" fmla="*/ 0 w 9144000"/>
              <a:gd name="connsiteY4" fmla="*/ 0 h 297886"/>
              <a:gd name="connsiteX0" fmla="*/ 0 w 9144000"/>
              <a:gd name="connsiteY0" fmla="*/ 297886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0" fmla="*/ 0 w 9150579"/>
              <a:gd name="connsiteY0" fmla="*/ 455768 h 455768"/>
              <a:gd name="connsiteX1" fmla="*/ 9150579 w 9150579"/>
              <a:gd name="connsiteY1" fmla="*/ 0 h 455768"/>
              <a:gd name="connsiteX2" fmla="*/ 9144000 w 9150579"/>
              <a:gd name="connsiteY2" fmla="*/ 455768 h 455768"/>
              <a:gd name="connsiteX3" fmla="*/ 0 w 9150579"/>
              <a:gd name="connsiteY3" fmla="*/ 455768 h 4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579" h="455768">
                <a:moveTo>
                  <a:pt x="0" y="455768"/>
                </a:moveTo>
                <a:lnTo>
                  <a:pt x="9150579" y="0"/>
                </a:lnTo>
                <a:lnTo>
                  <a:pt x="9144000" y="455768"/>
                </a:lnTo>
                <a:lnTo>
                  <a:pt x="0" y="455768"/>
                </a:lnTo>
                <a:close/>
              </a:path>
            </a:pathLst>
          </a:cu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9" name="Right Triangle 6"/>
          <p:cNvSpPr/>
          <p:nvPr userDrawn="1"/>
        </p:nvSpPr>
        <p:spPr>
          <a:xfrm>
            <a:off x="-8258" y="6236438"/>
            <a:ext cx="9158838" cy="632272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10475694"/>
              <a:gd name="connsiteY0" fmla="*/ 1040529 h 1040529"/>
              <a:gd name="connsiteX1" fmla="*/ 10475694 w 10475694"/>
              <a:gd name="connsiteY1" fmla="*/ 0 h 1040529"/>
              <a:gd name="connsiteX2" fmla="*/ 10475060 w 10475694"/>
              <a:gd name="connsiteY2" fmla="*/ 351859 h 1040529"/>
              <a:gd name="connsiteX3" fmla="*/ 0 w 10475694"/>
              <a:gd name="connsiteY3" fmla="*/ 1040529 h 1040529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248296 h 1248296"/>
              <a:gd name="connsiteX1" fmla="*/ 10475694 w 10475694"/>
              <a:gd name="connsiteY1" fmla="*/ 0 h 1248296"/>
              <a:gd name="connsiteX2" fmla="*/ 10475060 w 10475694"/>
              <a:gd name="connsiteY2" fmla="*/ 396380 h 1248296"/>
              <a:gd name="connsiteX3" fmla="*/ 0 w 10475694"/>
              <a:gd name="connsiteY3" fmla="*/ 1248296 h 1248296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315" h="1426384">
                <a:moveTo>
                  <a:pt x="0" y="1426384"/>
                </a:moveTo>
                <a:cubicBezTo>
                  <a:pt x="3033131" y="1131010"/>
                  <a:pt x="7461254" y="417415"/>
                  <a:pt x="10498315" y="0"/>
                </a:cubicBezTo>
                <a:cubicBezTo>
                  <a:pt x="10498104" y="117286"/>
                  <a:pt x="10497892" y="279094"/>
                  <a:pt x="10497681" y="396380"/>
                </a:cubicBezTo>
                <a:cubicBezTo>
                  <a:pt x="6998454" y="739715"/>
                  <a:pt x="8023532" y="667511"/>
                  <a:pt x="0" y="1426384"/>
                </a:cubicBez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3997398" y="6600622"/>
            <a:ext cx="4318918" cy="18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buClr>
                <a:srgbClr val="E48312"/>
              </a:buClr>
            </a:pPr>
            <a:r>
              <a:rPr lang="en-GB" sz="700" spc="0" dirty="0">
                <a:solidFill>
                  <a:prstClr val="white"/>
                </a:solidFill>
              </a:rPr>
              <a:t>world’s biggest measurement &amp; insights trade body  www.amecorg.com    #</a:t>
            </a:r>
            <a:r>
              <a:rPr lang="en-GB" sz="700" spc="0" dirty="0" err="1">
                <a:solidFill>
                  <a:prstClr val="white"/>
                </a:solidFill>
              </a:rPr>
              <a:t>amecorg</a:t>
            </a:r>
            <a:endParaRPr lang="en-US" sz="700" spc="0" dirty="0">
              <a:solidFill>
                <a:prstClr val="white"/>
              </a:solidFill>
            </a:endParaRPr>
          </a:p>
        </p:txBody>
      </p:sp>
      <p:sp>
        <p:nvSpPr>
          <p:cNvPr id="28" name="Freeform 5"/>
          <p:cNvSpPr>
            <a:spLocks noEditPoints="1"/>
          </p:cNvSpPr>
          <p:nvPr userDrawn="1"/>
        </p:nvSpPr>
        <p:spPr bwMode="auto">
          <a:xfrm>
            <a:off x="8293322" y="6600623"/>
            <a:ext cx="747550" cy="137830"/>
          </a:xfrm>
          <a:custGeom>
            <a:avLst/>
            <a:gdLst>
              <a:gd name="T0" fmla="*/ 2818 w 14348"/>
              <a:gd name="T1" fmla="*/ 1066 h 2651"/>
              <a:gd name="T2" fmla="*/ 1449 w 14348"/>
              <a:gd name="T3" fmla="*/ 0 h 2651"/>
              <a:gd name="T4" fmla="*/ 370 w 14348"/>
              <a:gd name="T5" fmla="*/ 756 h 2651"/>
              <a:gd name="T6" fmla="*/ 1351 w 14348"/>
              <a:gd name="T7" fmla="*/ 481 h 2651"/>
              <a:gd name="T8" fmla="*/ 2066 w 14348"/>
              <a:gd name="T9" fmla="*/ 1026 h 2651"/>
              <a:gd name="T10" fmla="*/ 1033 w 14348"/>
              <a:gd name="T11" fmla="*/ 1058 h 2651"/>
              <a:gd name="T12" fmla="*/ 145 w 14348"/>
              <a:gd name="T13" fmla="*/ 1450 h 2651"/>
              <a:gd name="T14" fmla="*/ 330 w 14348"/>
              <a:gd name="T15" fmla="*/ 2449 h 2651"/>
              <a:gd name="T16" fmla="*/ 1680 w 14348"/>
              <a:gd name="T17" fmla="*/ 2534 h 2651"/>
              <a:gd name="T18" fmla="*/ 2109 w 14348"/>
              <a:gd name="T19" fmla="*/ 2274 h 2651"/>
              <a:gd name="T20" fmla="*/ 2474 w 14348"/>
              <a:gd name="T21" fmla="*/ 2585 h 2651"/>
              <a:gd name="T22" fmla="*/ 2837 w 14348"/>
              <a:gd name="T23" fmla="*/ 2253 h 2651"/>
              <a:gd name="T24" fmla="*/ 2026 w 14348"/>
              <a:gd name="T25" fmla="*/ 1710 h 2651"/>
              <a:gd name="T26" fmla="*/ 1643 w 14348"/>
              <a:gd name="T27" fmla="*/ 2111 h 2651"/>
              <a:gd name="T28" fmla="*/ 931 w 14348"/>
              <a:gd name="T29" fmla="*/ 2093 h 2651"/>
              <a:gd name="T30" fmla="*/ 1054 w 14348"/>
              <a:gd name="T31" fmla="*/ 1508 h 2651"/>
              <a:gd name="T32" fmla="*/ 2066 w 14348"/>
              <a:gd name="T33" fmla="*/ 1419 h 2651"/>
              <a:gd name="T34" fmla="*/ 8050 w 14348"/>
              <a:gd name="T35" fmla="*/ 2223 h 2651"/>
              <a:gd name="T36" fmla="*/ 7638 w 14348"/>
              <a:gd name="T37" fmla="*/ 2585 h 2651"/>
              <a:gd name="T38" fmla="*/ 7224 w 14348"/>
              <a:gd name="T39" fmla="*/ 2226 h 2651"/>
              <a:gd name="T40" fmla="*/ 7144 w 14348"/>
              <a:gd name="T41" fmla="*/ 663 h 2651"/>
              <a:gd name="T42" fmla="*/ 6302 w 14348"/>
              <a:gd name="T43" fmla="*/ 710 h 2651"/>
              <a:gd name="T44" fmla="*/ 6132 w 14348"/>
              <a:gd name="T45" fmla="*/ 2235 h 2651"/>
              <a:gd name="T46" fmla="*/ 5718 w 14348"/>
              <a:gd name="T47" fmla="*/ 2585 h 2651"/>
              <a:gd name="T48" fmla="*/ 5306 w 14348"/>
              <a:gd name="T49" fmla="*/ 2217 h 2651"/>
              <a:gd name="T50" fmla="*/ 5226 w 14348"/>
              <a:gd name="T51" fmla="*/ 663 h 2651"/>
              <a:gd name="T52" fmla="*/ 4384 w 14348"/>
              <a:gd name="T53" fmla="*/ 710 h 2651"/>
              <a:gd name="T54" fmla="*/ 4214 w 14348"/>
              <a:gd name="T55" fmla="*/ 2206 h 2651"/>
              <a:gd name="T56" fmla="*/ 3804 w 14348"/>
              <a:gd name="T57" fmla="*/ 2585 h 2651"/>
              <a:gd name="T58" fmla="*/ 3388 w 14348"/>
              <a:gd name="T59" fmla="*/ 59 h 2651"/>
              <a:gd name="T60" fmla="*/ 4159 w 14348"/>
              <a:gd name="T61" fmla="*/ 413 h 2651"/>
              <a:gd name="T62" fmla="*/ 5114 w 14348"/>
              <a:gd name="T63" fmla="*/ 0 h 2651"/>
              <a:gd name="T64" fmla="*/ 6052 w 14348"/>
              <a:gd name="T65" fmla="*/ 447 h 2651"/>
              <a:gd name="T66" fmla="*/ 7045 w 14348"/>
              <a:gd name="T67" fmla="*/ 0 h 2651"/>
              <a:gd name="T68" fmla="*/ 8050 w 14348"/>
              <a:gd name="T69" fmla="*/ 992 h 2651"/>
              <a:gd name="T70" fmla="*/ 11171 w 14348"/>
              <a:gd name="T71" fmla="*/ 401 h 2651"/>
              <a:gd name="T72" fmla="*/ 8907 w 14348"/>
              <a:gd name="T73" fmla="*/ 379 h 2651"/>
              <a:gd name="T74" fmla="*/ 8966 w 14348"/>
              <a:gd name="T75" fmla="*/ 2307 h 2651"/>
              <a:gd name="T76" fmla="*/ 11170 w 14348"/>
              <a:gd name="T77" fmla="*/ 2490 h 2651"/>
              <a:gd name="T78" fmla="*/ 11336 w 14348"/>
              <a:gd name="T79" fmla="*/ 2274 h 2651"/>
              <a:gd name="T80" fmla="*/ 10900 w 14348"/>
              <a:gd name="T81" fmla="*/ 2058 h 2651"/>
              <a:gd name="T82" fmla="*/ 10224 w 14348"/>
              <a:gd name="T83" fmla="*/ 2170 h 2651"/>
              <a:gd name="T84" fmla="*/ 9318 w 14348"/>
              <a:gd name="T85" fmla="*/ 1527 h 2651"/>
              <a:gd name="T86" fmla="*/ 11171 w 14348"/>
              <a:gd name="T87" fmla="*/ 401 h 2651"/>
              <a:gd name="T88" fmla="*/ 9533 w 14348"/>
              <a:gd name="T89" fmla="*/ 643 h 2651"/>
              <a:gd name="T90" fmla="*/ 10554 w 14348"/>
              <a:gd name="T91" fmla="*/ 648 h 2651"/>
              <a:gd name="T92" fmla="*/ 9318 w 14348"/>
              <a:gd name="T93" fmla="*/ 1076 h 2651"/>
              <a:gd name="T94" fmla="*/ 14084 w 14348"/>
              <a:gd name="T95" fmla="*/ 2619 h 2651"/>
              <a:gd name="T96" fmla="*/ 13989 w 14348"/>
              <a:gd name="T97" fmla="*/ 2632 h 2651"/>
              <a:gd name="T98" fmla="*/ 12373 w 14348"/>
              <a:gd name="T99" fmla="*/ 2282 h 2651"/>
              <a:gd name="T100" fmla="*/ 12373 w 14348"/>
              <a:gd name="T101" fmla="*/ 372 h 2651"/>
              <a:gd name="T102" fmla="*/ 14303 w 14348"/>
              <a:gd name="T103" fmla="*/ 84 h 2651"/>
              <a:gd name="T104" fmla="*/ 13979 w 14348"/>
              <a:gd name="T105" fmla="*/ 521 h 2651"/>
              <a:gd name="T106" fmla="*/ 13057 w 14348"/>
              <a:gd name="T107" fmla="*/ 732 h 2651"/>
              <a:gd name="T108" fmla="*/ 13048 w 14348"/>
              <a:gd name="T109" fmla="*/ 1911 h 2651"/>
              <a:gd name="T110" fmla="*/ 13911 w 14348"/>
              <a:gd name="T111" fmla="*/ 2123 h 2651"/>
              <a:gd name="T112" fmla="*/ 14348 w 14348"/>
              <a:gd name="T113" fmla="*/ 236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48" h="2651">
                <a:moveTo>
                  <a:pt x="2818" y="2023"/>
                </a:moveTo>
                <a:cubicBezTo>
                  <a:pt x="2818" y="1066"/>
                  <a:pt x="2818" y="1066"/>
                  <a:pt x="2818" y="1066"/>
                </a:cubicBezTo>
                <a:cubicBezTo>
                  <a:pt x="2818" y="689"/>
                  <a:pt x="2711" y="417"/>
                  <a:pt x="2498" y="251"/>
                </a:cubicBezTo>
                <a:cubicBezTo>
                  <a:pt x="2284" y="84"/>
                  <a:pt x="1934" y="0"/>
                  <a:pt x="1449" y="0"/>
                </a:cubicBezTo>
                <a:cubicBezTo>
                  <a:pt x="1062" y="0"/>
                  <a:pt x="695" y="64"/>
                  <a:pt x="345" y="192"/>
                </a:cubicBezTo>
                <a:cubicBezTo>
                  <a:pt x="370" y="756"/>
                  <a:pt x="370" y="756"/>
                  <a:pt x="370" y="756"/>
                </a:cubicBezTo>
                <a:cubicBezTo>
                  <a:pt x="518" y="668"/>
                  <a:pt x="675" y="600"/>
                  <a:pt x="841" y="552"/>
                </a:cubicBezTo>
                <a:cubicBezTo>
                  <a:pt x="1008" y="505"/>
                  <a:pt x="1178" y="481"/>
                  <a:pt x="1351" y="481"/>
                </a:cubicBezTo>
                <a:cubicBezTo>
                  <a:pt x="1601" y="481"/>
                  <a:pt x="1783" y="523"/>
                  <a:pt x="1896" y="607"/>
                </a:cubicBezTo>
                <a:cubicBezTo>
                  <a:pt x="2009" y="690"/>
                  <a:pt x="2066" y="829"/>
                  <a:pt x="2066" y="1026"/>
                </a:cubicBezTo>
                <a:cubicBezTo>
                  <a:pt x="1610" y="1026"/>
                  <a:pt x="1610" y="1026"/>
                  <a:pt x="1610" y="1026"/>
                </a:cubicBezTo>
                <a:cubicBezTo>
                  <a:pt x="1412" y="1026"/>
                  <a:pt x="1220" y="1037"/>
                  <a:pt x="1033" y="1058"/>
                </a:cubicBezTo>
                <a:cubicBezTo>
                  <a:pt x="846" y="1079"/>
                  <a:pt x="675" y="1120"/>
                  <a:pt x="521" y="1181"/>
                </a:cubicBezTo>
                <a:cubicBezTo>
                  <a:pt x="367" y="1242"/>
                  <a:pt x="241" y="1332"/>
                  <a:pt x="145" y="1450"/>
                </a:cubicBezTo>
                <a:cubicBezTo>
                  <a:pt x="48" y="1568"/>
                  <a:pt x="0" y="1717"/>
                  <a:pt x="0" y="1898"/>
                </a:cubicBezTo>
                <a:cubicBezTo>
                  <a:pt x="0" y="2131"/>
                  <a:pt x="110" y="2315"/>
                  <a:pt x="330" y="2449"/>
                </a:cubicBezTo>
                <a:cubicBezTo>
                  <a:pt x="550" y="2584"/>
                  <a:pt x="810" y="2651"/>
                  <a:pt x="1110" y="2651"/>
                </a:cubicBezTo>
                <a:cubicBezTo>
                  <a:pt x="1307" y="2651"/>
                  <a:pt x="1498" y="2612"/>
                  <a:pt x="1680" y="2534"/>
                </a:cubicBezTo>
                <a:cubicBezTo>
                  <a:pt x="1864" y="2457"/>
                  <a:pt x="2004" y="2348"/>
                  <a:pt x="2103" y="2209"/>
                </a:cubicBezTo>
                <a:cubicBezTo>
                  <a:pt x="2103" y="2247"/>
                  <a:pt x="2106" y="2255"/>
                  <a:pt x="2109" y="2274"/>
                </a:cubicBezTo>
                <a:cubicBezTo>
                  <a:pt x="2108" y="2280"/>
                  <a:pt x="2108" y="2286"/>
                  <a:pt x="2108" y="2292"/>
                </a:cubicBezTo>
                <a:cubicBezTo>
                  <a:pt x="2108" y="2453"/>
                  <a:pt x="2272" y="2585"/>
                  <a:pt x="2474" y="2585"/>
                </a:cubicBezTo>
                <a:cubicBezTo>
                  <a:pt x="2675" y="2585"/>
                  <a:pt x="2839" y="2455"/>
                  <a:pt x="2840" y="2292"/>
                </a:cubicBezTo>
                <a:cubicBezTo>
                  <a:pt x="2840" y="2279"/>
                  <a:pt x="2839" y="2266"/>
                  <a:pt x="2837" y="2253"/>
                </a:cubicBezTo>
                <a:lnTo>
                  <a:pt x="2818" y="2023"/>
                </a:lnTo>
                <a:close/>
                <a:moveTo>
                  <a:pt x="2026" y="1710"/>
                </a:moveTo>
                <a:cubicBezTo>
                  <a:pt x="1999" y="1799"/>
                  <a:pt x="1953" y="1879"/>
                  <a:pt x="1887" y="1948"/>
                </a:cubicBezTo>
                <a:cubicBezTo>
                  <a:pt x="1821" y="2016"/>
                  <a:pt x="1740" y="2072"/>
                  <a:pt x="1643" y="2111"/>
                </a:cubicBezTo>
                <a:cubicBezTo>
                  <a:pt x="1547" y="2150"/>
                  <a:pt x="1437" y="2170"/>
                  <a:pt x="1314" y="2170"/>
                </a:cubicBezTo>
                <a:cubicBezTo>
                  <a:pt x="1154" y="2170"/>
                  <a:pt x="1026" y="2145"/>
                  <a:pt x="931" y="2093"/>
                </a:cubicBezTo>
                <a:cubicBezTo>
                  <a:pt x="837" y="2043"/>
                  <a:pt x="789" y="1964"/>
                  <a:pt x="789" y="1859"/>
                </a:cubicBezTo>
                <a:cubicBezTo>
                  <a:pt x="789" y="1684"/>
                  <a:pt x="878" y="1568"/>
                  <a:pt x="1054" y="1508"/>
                </a:cubicBezTo>
                <a:cubicBezTo>
                  <a:pt x="1231" y="1449"/>
                  <a:pt x="1449" y="1419"/>
                  <a:pt x="1708" y="1419"/>
                </a:cubicBezTo>
                <a:cubicBezTo>
                  <a:pt x="2066" y="1419"/>
                  <a:pt x="2066" y="1419"/>
                  <a:pt x="2066" y="1419"/>
                </a:cubicBezTo>
                <a:cubicBezTo>
                  <a:pt x="2066" y="1524"/>
                  <a:pt x="2053" y="1621"/>
                  <a:pt x="2026" y="1710"/>
                </a:cubicBezTo>
                <a:moveTo>
                  <a:pt x="8050" y="2223"/>
                </a:moveTo>
                <a:cubicBezTo>
                  <a:pt x="8051" y="2234"/>
                  <a:pt x="8052" y="2243"/>
                  <a:pt x="8052" y="2254"/>
                </a:cubicBezTo>
                <a:cubicBezTo>
                  <a:pt x="8052" y="2436"/>
                  <a:pt x="7866" y="2585"/>
                  <a:pt x="7638" y="2585"/>
                </a:cubicBezTo>
                <a:cubicBezTo>
                  <a:pt x="7408" y="2585"/>
                  <a:pt x="7223" y="2436"/>
                  <a:pt x="7223" y="2254"/>
                </a:cubicBezTo>
                <a:cubicBezTo>
                  <a:pt x="7223" y="2245"/>
                  <a:pt x="7223" y="2236"/>
                  <a:pt x="7224" y="2226"/>
                </a:cubicBezTo>
                <a:cubicBezTo>
                  <a:pt x="7224" y="1080"/>
                  <a:pt x="7224" y="1080"/>
                  <a:pt x="7224" y="1080"/>
                </a:cubicBezTo>
                <a:cubicBezTo>
                  <a:pt x="7224" y="903"/>
                  <a:pt x="7197" y="764"/>
                  <a:pt x="7144" y="663"/>
                </a:cubicBezTo>
                <a:cubicBezTo>
                  <a:pt x="7090" y="562"/>
                  <a:pt x="6958" y="511"/>
                  <a:pt x="6749" y="511"/>
                </a:cubicBezTo>
                <a:cubicBezTo>
                  <a:pt x="6564" y="511"/>
                  <a:pt x="6415" y="577"/>
                  <a:pt x="6302" y="710"/>
                </a:cubicBezTo>
                <a:cubicBezTo>
                  <a:pt x="6189" y="842"/>
                  <a:pt x="6132" y="1059"/>
                  <a:pt x="6132" y="1360"/>
                </a:cubicBezTo>
                <a:cubicBezTo>
                  <a:pt x="6132" y="2235"/>
                  <a:pt x="6132" y="2235"/>
                  <a:pt x="6132" y="2235"/>
                </a:cubicBezTo>
                <a:cubicBezTo>
                  <a:pt x="6133" y="2241"/>
                  <a:pt x="6133" y="2247"/>
                  <a:pt x="6133" y="2254"/>
                </a:cubicBezTo>
                <a:cubicBezTo>
                  <a:pt x="6133" y="2436"/>
                  <a:pt x="5948" y="2585"/>
                  <a:pt x="5718" y="2585"/>
                </a:cubicBezTo>
                <a:cubicBezTo>
                  <a:pt x="5489" y="2585"/>
                  <a:pt x="5303" y="2436"/>
                  <a:pt x="5303" y="2254"/>
                </a:cubicBezTo>
                <a:cubicBezTo>
                  <a:pt x="5303" y="2242"/>
                  <a:pt x="5305" y="2229"/>
                  <a:pt x="5306" y="2217"/>
                </a:cubicBezTo>
                <a:cubicBezTo>
                  <a:pt x="5306" y="1080"/>
                  <a:pt x="5306" y="1080"/>
                  <a:pt x="5306" y="1080"/>
                </a:cubicBezTo>
                <a:cubicBezTo>
                  <a:pt x="5306" y="903"/>
                  <a:pt x="5280" y="764"/>
                  <a:pt x="5226" y="663"/>
                </a:cubicBezTo>
                <a:cubicBezTo>
                  <a:pt x="5172" y="562"/>
                  <a:pt x="5041" y="511"/>
                  <a:pt x="4831" y="511"/>
                </a:cubicBezTo>
                <a:cubicBezTo>
                  <a:pt x="4646" y="511"/>
                  <a:pt x="4497" y="577"/>
                  <a:pt x="4384" y="710"/>
                </a:cubicBezTo>
                <a:cubicBezTo>
                  <a:pt x="4271" y="842"/>
                  <a:pt x="4214" y="1059"/>
                  <a:pt x="4214" y="1360"/>
                </a:cubicBezTo>
                <a:cubicBezTo>
                  <a:pt x="4214" y="2206"/>
                  <a:pt x="4214" y="2206"/>
                  <a:pt x="4214" y="2206"/>
                </a:cubicBezTo>
                <a:cubicBezTo>
                  <a:pt x="4217" y="2221"/>
                  <a:pt x="4219" y="2238"/>
                  <a:pt x="4219" y="2254"/>
                </a:cubicBezTo>
                <a:cubicBezTo>
                  <a:pt x="4219" y="2436"/>
                  <a:pt x="4033" y="2585"/>
                  <a:pt x="3804" y="2585"/>
                </a:cubicBezTo>
                <a:cubicBezTo>
                  <a:pt x="3579" y="2585"/>
                  <a:pt x="3396" y="2442"/>
                  <a:pt x="3389" y="2264"/>
                </a:cubicBezTo>
                <a:cubicBezTo>
                  <a:pt x="3388" y="59"/>
                  <a:pt x="3388" y="59"/>
                  <a:pt x="3388" y="59"/>
                </a:cubicBezTo>
                <a:cubicBezTo>
                  <a:pt x="4159" y="59"/>
                  <a:pt x="4159" y="59"/>
                  <a:pt x="4159" y="59"/>
                </a:cubicBezTo>
                <a:cubicBezTo>
                  <a:pt x="4159" y="413"/>
                  <a:pt x="4159" y="413"/>
                  <a:pt x="4159" y="413"/>
                </a:cubicBezTo>
                <a:cubicBezTo>
                  <a:pt x="4282" y="272"/>
                  <a:pt x="4430" y="168"/>
                  <a:pt x="4603" y="101"/>
                </a:cubicBezTo>
                <a:cubicBezTo>
                  <a:pt x="4775" y="34"/>
                  <a:pt x="4947" y="0"/>
                  <a:pt x="5114" y="0"/>
                </a:cubicBezTo>
                <a:cubicBezTo>
                  <a:pt x="5341" y="0"/>
                  <a:pt x="5531" y="36"/>
                  <a:pt x="5685" y="106"/>
                </a:cubicBezTo>
                <a:cubicBezTo>
                  <a:pt x="5839" y="176"/>
                  <a:pt x="5961" y="290"/>
                  <a:pt x="6052" y="447"/>
                </a:cubicBezTo>
                <a:cubicBezTo>
                  <a:pt x="6147" y="300"/>
                  <a:pt x="6283" y="188"/>
                  <a:pt x="6462" y="113"/>
                </a:cubicBezTo>
                <a:cubicBezTo>
                  <a:pt x="6641" y="38"/>
                  <a:pt x="6835" y="0"/>
                  <a:pt x="7045" y="0"/>
                </a:cubicBezTo>
                <a:cubicBezTo>
                  <a:pt x="7411" y="0"/>
                  <a:pt x="7670" y="89"/>
                  <a:pt x="7822" y="265"/>
                </a:cubicBezTo>
                <a:cubicBezTo>
                  <a:pt x="7974" y="442"/>
                  <a:pt x="8050" y="684"/>
                  <a:pt x="8050" y="992"/>
                </a:cubicBezTo>
                <a:lnTo>
                  <a:pt x="8050" y="2223"/>
                </a:lnTo>
                <a:close/>
                <a:moveTo>
                  <a:pt x="11171" y="401"/>
                </a:moveTo>
                <a:cubicBezTo>
                  <a:pt x="10943" y="134"/>
                  <a:pt x="10553" y="0"/>
                  <a:pt x="10003" y="0"/>
                </a:cubicBezTo>
                <a:cubicBezTo>
                  <a:pt x="9525" y="0"/>
                  <a:pt x="9161" y="127"/>
                  <a:pt x="8907" y="379"/>
                </a:cubicBezTo>
                <a:cubicBezTo>
                  <a:pt x="8655" y="631"/>
                  <a:pt x="8528" y="951"/>
                  <a:pt x="8528" y="1338"/>
                </a:cubicBezTo>
                <a:cubicBezTo>
                  <a:pt x="8528" y="1754"/>
                  <a:pt x="8674" y="2077"/>
                  <a:pt x="8966" y="2307"/>
                </a:cubicBezTo>
                <a:cubicBezTo>
                  <a:pt x="9258" y="2536"/>
                  <a:pt x="9665" y="2651"/>
                  <a:pt x="10187" y="2651"/>
                </a:cubicBezTo>
                <a:cubicBezTo>
                  <a:pt x="10562" y="2651"/>
                  <a:pt x="10889" y="2597"/>
                  <a:pt x="11170" y="2490"/>
                </a:cubicBezTo>
                <a:cubicBezTo>
                  <a:pt x="11174" y="2487"/>
                  <a:pt x="11174" y="2487"/>
                  <a:pt x="11174" y="2487"/>
                </a:cubicBezTo>
                <a:cubicBezTo>
                  <a:pt x="11270" y="2447"/>
                  <a:pt x="11336" y="2366"/>
                  <a:pt x="11336" y="2274"/>
                </a:cubicBezTo>
                <a:cubicBezTo>
                  <a:pt x="11336" y="2141"/>
                  <a:pt x="11201" y="2033"/>
                  <a:pt x="11034" y="2033"/>
                </a:cubicBezTo>
                <a:cubicBezTo>
                  <a:pt x="10986" y="2033"/>
                  <a:pt x="10941" y="2043"/>
                  <a:pt x="10900" y="2058"/>
                </a:cubicBezTo>
                <a:cubicBezTo>
                  <a:pt x="10852" y="2075"/>
                  <a:pt x="10802" y="2089"/>
                  <a:pt x="10755" y="2103"/>
                </a:cubicBezTo>
                <a:cubicBezTo>
                  <a:pt x="10590" y="2148"/>
                  <a:pt x="10413" y="2170"/>
                  <a:pt x="10224" y="2170"/>
                </a:cubicBezTo>
                <a:cubicBezTo>
                  <a:pt x="9957" y="2170"/>
                  <a:pt x="9739" y="2113"/>
                  <a:pt x="9571" y="1999"/>
                </a:cubicBezTo>
                <a:cubicBezTo>
                  <a:pt x="9402" y="1885"/>
                  <a:pt x="9318" y="1728"/>
                  <a:pt x="9318" y="1527"/>
                </a:cubicBezTo>
                <a:cubicBezTo>
                  <a:pt x="11513" y="1527"/>
                  <a:pt x="11513" y="1527"/>
                  <a:pt x="11513" y="1527"/>
                </a:cubicBezTo>
                <a:cubicBezTo>
                  <a:pt x="11513" y="1043"/>
                  <a:pt x="11399" y="667"/>
                  <a:pt x="11171" y="401"/>
                </a:cubicBezTo>
                <a:moveTo>
                  <a:pt x="9318" y="1076"/>
                </a:moveTo>
                <a:cubicBezTo>
                  <a:pt x="9338" y="895"/>
                  <a:pt x="9410" y="751"/>
                  <a:pt x="9533" y="643"/>
                </a:cubicBezTo>
                <a:cubicBezTo>
                  <a:pt x="9656" y="535"/>
                  <a:pt x="9829" y="481"/>
                  <a:pt x="10052" y="481"/>
                </a:cubicBezTo>
                <a:cubicBezTo>
                  <a:pt x="10274" y="481"/>
                  <a:pt x="10441" y="537"/>
                  <a:pt x="10554" y="648"/>
                </a:cubicBezTo>
                <a:cubicBezTo>
                  <a:pt x="10667" y="759"/>
                  <a:pt x="10724" y="902"/>
                  <a:pt x="10724" y="1076"/>
                </a:cubicBezTo>
                <a:lnTo>
                  <a:pt x="9318" y="1076"/>
                </a:lnTo>
                <a:close/>
                <a:moveTo>
                  <a:pt x="14348" y="2365"/>
                </a:moveTo>
                <a:cubicBezTo>
                  <a:pt x="14348" y="2491"/>
                  <a:pt x="14234" y="2597"/>
                  <a:pt x="14084" y="2619"/>
                </a:cubicBezTo>
                <a:cubicBezTo>
                  <a:pt x="14081" y="2620"/>
                  <a:pt x="14078" y="2621"/>
                  <a:pt x="14075" y="2622"/>
                </a:cubicBezTo>
                <a:cubicBezTo>
                  <a:pt x="14046" y="2625"/>
                  <a:pt x="14018" y="2629"/>
                  <a:pt x="13989" y="2632"/>
                </a:cubicBezTo>
                <a:cubicBezTo>
                  <a:pt x="13857" y="2644"/>
                  <a:pt x="13705" y="2651"/>
                  <a:pt x="13532" y="2651"/>
                </a:cubicBezTo>
                <a:cubicBezTo>
                  <a:pt x="13031" y="2651"/>
                  <a:pt x="12644" y="2528"/>
                  <a:pt x="12373" y="2282"/>
                </a:cubicBezTo>
                <a:cubicBezTo>
                  <a:pt x="12101" y="2036"/>
                  <a:pt x="11965" y="1714"/>
                  <a:pt x="11965" y="1313"/>
                </a:cubicBezTo>
                <a:cubicBezTo>
                  <a:pt x="11965" y="933"/>
                  <a:pt x="12101" y="619"/>
                  <a:pt x="12373" y="372"/>
                </a:cubicBezTo>
                <a:cubicBezTo>
                  <a:pt x="12644" y="124"/>
                  <a:pt x="13020" y="0"/>
                  <a:pt x="13501" y="0"/>
                </a:cubicBezTo>
                <a:cubicBezTo>
                  <a:pt x="13801" y="0"/>
                  <a:pt x="14069" y="28"/>
                  <a:pt x="14303" y="84"/>
                </a:cubicBezTo>
                <a:cubicBezTo>
                  <a:pt x="14229" y="555"/>
                  <a:pt x="14229" y="555"/>
                  <a:pt x="14229" y="555"/>
                </a:cubicBezTo>
                <a:cubicBezTo>
                  <a:pt x="14142" y="540"/>
                  <a:pt x="14059" y="528"/>
                  <a:pt x="13979" y="521"/>
                </a:cubicBezTo>
                <a:cubicBezTo>
                  <a:pt x="13900" y="514"/>
                  <a:pt x="13795" y="511"/>
                  <a:pt x="13668" y="511"/>
                </a:cubicBezTo>
                <a:cubicBezTo>
                  <a:pt x="13413" y="511"/>
                  <a:pt x="13209" y="585"/>
                  <a:pt x="13057" y="732"/>
                </a:cubicBezTo>
                <a:cubicBezTo>
                  <a:pt x="12905" y="880"/>
                  <a:pt x="12829" y="1074"/>
                  <a:pt x="12829" y="1313"/>
                </a:cubicBezTo>
                <a:cubicBezTo>
                  <a:pt x="12829" y="1560"/>
                  <a:pt x="12902" y="1759"/>
                  <a:pt x="13048" y="1911"/>
                </a:cubicBezTo>
                <a:cubicBezTo>
                  <a:pt x="13194" y="2064"/>
                  <a:pt x="13407" y="2141"/>
                  <a:pt x="13686" y="2141"/>
                </a:cubicBezTo>
                <a:cubicBezTo>
                  <a:pt x="13761" y="2141"/>
                  <a:pt x="13836" y="2135"/>
                  <a:pt x="13911" y="2123"/>
                </a:cubicBezTo>
                <a:cubicBezTo>
                  <a:pt x="13946" y="2113"/>
                  <a:pt x="13984" y="2107"/>
                  <a:pt x="14024" y="2107"/>
                </a:cubicBezTo>
                <a:cubicBezTo>
                  <a:pt x="14203" y="2107"/>
                  <a:pt x="14348" y="2223"/>
                  <a:pt x="14348" y="23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5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_Oran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8258" y="0"/>
            <a:ext cx="9158838" cy="6858000"/>
          </a:xfrm>
          <a:prstGeom prst="rect">
            <a:avLst/>
          </a:prstGeom>
          <a:solidFill>
            <a:srgbClr val="FFE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ight Triangle 6"/>
          <p:cNvSpPr/>
          <p:nvPr userDrawn="1"/>
        </p:nvSpPr>
        <p:spPr>
          <a:xfrm>
            <a:off x="2352319" y="6125344"/>
            <a:ext cx="6791681" cy="59609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13945983"/>
              <a:gd name="connsiteY0" fmla="*/ 605125 h 605125"/>
              <a:gd name="connsiteX1" fmla="*/ 13945983 w 13945983"/>
              <a:gd name="connsiteY1" fmla="*/ 0 h 605125"/>
              <a:gd name="connsiteX2" fmla="*/ 13945349 w 13945983"/>
              <a:gd name="connsiteY2" fmla="*/ 351859 h 605125"/>
              <a:gd name="connsiteX3" fmla="*/ 0 w 13945983"/>
              <a:gd name="connsiteY3" fmla="*/ 605125 h 605125"/>
              <a:gd name="connsiteX0" fmla="*/ 0 w 10638314"/>
              <a:gd name="connsiteY0" fmla="*/ 559877 h 559877"/>
              <a:gd name="connsiteX1" fmla="*/ 10638314 w 10638314"/>
              <a:gd name="connsiteY1" fmla="*/ 0 h 559877"/>
              <a:gd name="connsiteX2" fmla="*/ 10637680 w 10638314"/>
              <a:gd name="connsiteY2" fmla="*/ 351859 h 559877"/>
              <a:gd name="connsiteX3" fmla="*/ 0 w 10638314"/>
              <a:gd name="connsiteY3" fmla="*/ 559877 h 559877"/>
              <a:gd name="connsiteX0" fmla="*/ 0 w 10638314"/>
              <a:gd name="connsiteY0" fmla="*/ 585734 h 585734"/>
              <a:gd name="connsiteX1" fmla="*/ 10638314 w 10638314"/>
              <a:gd name="connsiteY1" fmla="*/ 0 h 585734"/>
              <a:gd name="connsiteX2" fmla="*/ 10637680 w 10638314"/>
              <a:gd name="connsiteY2" fmla="*/ 377716 h 585734"/>
              <a:gd name="connsiteX3" fmla="*/ 0 w 10638314"/>
              <a:gd name="connsiteY3" fmla="*/ 585734 h 58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8314" h="585734">
                <a:moveTo>
                  <a:pt x="0" y="585734"/>
                </a:moveTo>
                <a:lnTo>
                  <a:pt x="10638314" y="0"/>
                </a:lnTo>
                <a:cubicBezTo>
                  <a:pt x="10638103" y="117286"/>
                  <a:pt x="10637891" y="260430"/>
                  <a:pt x="10637680" y="377716"/>
                </a:cubicBezTo>
                <a:lnTo>
                  <a:pt x="0" y="585734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7"/>
          <p:cNvSpPr/>
          <p:nvPr userDrawn="1"/>
        </p:nvSpPr>
        <p:spPr>
          <a:xfrm>
            <a:off x="1" y="6402232"/>
            <a:ext cx="9150579" cy="455768"/>
          </a:xfrm>
          <a:custGeom>
            <a:avLst/>
            <a:gdLst>
              <a:gd name="connsiteX0" fmla="*/ 0 w 9144000"/>
              <a:gd name="connsiteY0" fmla="*/ 0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4" fmla="*/ 0 w 9144000"/>
              <a:gd name="connsiteY4" fmla="*/ 0 h 297886"/>
              <a:gd name="connsiteX0" fmla="*/ 0 w 9144000"/>
              <a:gd name="connsiteY0" fmla="*/ 297886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0" fmla="*/ 0 w 9150579"/>
              <a:gd name="connsiteY0" fmla="*/ 455768 h 455768"/>
              <a:gd name="connsiteX1" fmla="*/ 9150579 w 9150579"/>
              <a:gd name="connsiteY1" fmla="*/ 0 h 455768"/>
              <a:gd name="connsiteX2" fmla="*/ 9144000 w 9150579"/>
              <a:gd name="connsiteY2" fmla="*/ 455768 h 455768"/>
              <a:gd name="connsiteX3" fmla="*/ 0 w 9150579"/>
              <a:gd name="connsiteY3" fmla="*/ 455768 h 4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579" h="455768">
                <a:moveTo>
                  <a:pt x="0" y="455768"/>
                </a:moveTo>
                <a:lnTo>
                  <a:pt x="9150579" y="0"/>
                </a:lnTo>
                <a:lnTo>
                  <a:pt x="9144000" y="455768"/>
                </a:lnTo>
                <a:lnTo>
                  <a:pt x="0" y="455768"/>
                </a:lnTo>
                <a:close/>
              </a:path>
            </a:pathLst>
          </a:cu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4" name="Right Triangle 6"/>
          <p:cNvSpPr/>
          <p:nvPr userDrawn="1"/>
        </p:nvSpPr>
        <p:spPr>
          <a:xfrm>
            <a:off x="-8258" y="6236438"/>
            <a:ext cx="9158838" cy="632272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10475694"/>
              <a:gd name="connsiteY0" fmla="*/ 1040529 h 1040529"/>
              <a:gd name="connsiteX1" fmla="*/ 10475694 w 10475694"/>
              <a:gd name="connsiteY1" fmla="*/ 0 h 1040529"/>
              <a:gd name="connsiteX2" fmla="*/ 10475060 w 10475694"/>
              <a:gd name="connsiteY2" fmla="*/ 351859 h 1040529"/>
              <a:gd name="connsiteX3" fmla="*/ 0 w 10475694"/>
              <a:gd name="connsiteY3" fmla="*/ 1040529 h 1040529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248296 h 1248296"/>
              <a:gd name="connsiteX1" fmla="*/ 10475694 w 10475694"/>
              <a:gd name="connsiteY1" fmla="*/ 0 h 1248296"/>
              <a:gd name="connsiteX2" fmla="*/ 10475060 w 10475694"/>
              <a:gd name="connsiteY2" fmla="*/ 396380 h 1248296"/>
              <a:gd name="connsiteX3" fmla="*/ 0 w 10475694"/>
              <a:gd name="connsiteY3" fmla="*/ 1248296 h 1248296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315" h="1426384">
                <a:moveTo>
                  <a:pt x="0" y="1426384"/>
                </a:moveTo>
                <a:cubicBezTo>
                  <a:pt x="3033131" y="1131010"/>
                  <a:pt x="7461254" y="417415"/>
                  <a:pt x="10498315" y="0"/>
                </a:cubicBezTo>
                <a:cubicBezTo>
                  <a:pt x="10498104" y="117286"/>
                  <a:pt x="10497892" y="279094"/>
                  <a:pt x="10497681" y="396380"/>
                </a:cubicBezTo>
                <a:cubicBezTo>
                  <a:pt x="6998454" y="739715"/>
                  <a:pt x="8023532" y="667511"/>
                  <a:pt x="0" y="1426384"/>
                </a:cubicBez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3997398" y="6600622"/>
            <a:ext cx="4318918" cy="18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buClr>
                <a:srgbClr val="E48312"/>
              </a:buClr>
            </a:pPr>
            <a:r>
              <a:rPr lang="en-GB" sz="700" spc="0" dirty="0">
                <a:solidFill>
                  <a:prstClr val="white"/>
                </a:solidFill>
              </a:rPr>
              <a:t>world’s biggest measurement &amp; insights trade body  www.amecorg.com    #</a:t>
            </a:r>
            <a:r>
              <a:rPr lang="en-GB" sz="700" spc="0" dirty="0" err="1">
                <a:solidFill>
                  <a:prstClr val="white"/>
                </a:solidFill>
              </a:rPr>
              <a:t>amecorg</a:t>
            </a:r>
            <a:endParaRPr lang="en-US" sz="700" spc="0" dirty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8293322" y="6600623"/>
            <a:ext cx="747550" cy="137830"/>
          </a:xfrm>
          <a:custGeom>
            <a:avLst/>
            <a:gdLst>
              <a:gd name="T0" fmla="*/ 2818 w 14348"/>
              <a:gd name="T1" fmla="*/ 1066 h 2651"/>
              <a:gd name="T2" fmla="*/ 1449 w 14348"/>
              <a:gd name="T3" fmla="*/ 0 h 2651"/>
              <a:gd name="T4" fmla="*/ 370 w 14348"/>
              <a:gd name="T5" fmla="*/ 756 h 2651"/>
              <a:gd name="T6" fmla="*/ 1351 w 14348"/>
              <a:gd name="T7" fmla="*/ 481 h 2651"/>
              <a:gd name="T8" fmla="*/ 2066 w 14348"/>
              <a:gd name="T9" fmla="*/ 1026 h 2651"/>
              <a:gd name="T10" fmla="*/ 1033 w 14348"/>
              <a:gd name="T11" fmla="*/ 1058 h 2651"/>
              <a:gd name="T12" fmla="*/ 145 w 14348"/>
              <a:gd name="T13" fmla="*/ 1450 h 2651"/>
              <a:gd name="T14" fmla="*/ 330 w 14348"/>
              <a:gd name="T15" fmla="*/ 2449 h 2651"/>
              <a:gd name="T16" fmla="*/ 1680 w 14348"/>
              <a:gd name="T17" fmla="*/ 2534 h 2651"/>
              <a:gd name="T18" fmla="*/ 2109 w 14348"/>
              <a:gd name="T19" fmla="*/ 2274 h 2651"/>
              <a:gd name="T20" fmla="*/ 2474 w 14348"/>
              <a:gd name="T21" fmla="*/ 2585 h 2651"/>
              <a:gd name="T22" fmla="*/ 2837 w 14348"/>
              <a:gd name="T23" fmla="*/ 2253 h 2651"/>
              <a:gd name="T24" fmla="*/ 2026 w 14348"/>
              <a:gd name="T25" fmla="*/ 1710 h 2651"/>
              <a:gd name="T26" fmla="*/ 1643 w 14348"/>
              <a:gd name="T27" fmla="*/ 2111 h 2651"/>
              <a:gd name="T28" fmla="*/ 931 w 14348"/>
              <a:gd name="T29" fmla="*/ 2093 h 2651"/>
              <a:gd name="T30" fmla="*/ 1054 w 14348"/>
              <a:gd name="T31" fmla="*/ 1508 h 2651"/>
              <a:gd name="T32" fmla="*/ 2066 w 14348"/>
              <a:gd name="T33" fmla="*/ 1419 h 2651"/>
              <a:gd name="T34" fmla="*/ 8050 w 14348"/>
              <a:gd name="T35" fmla="*/ 2223 h 2651"/>
              <a:gd name="T36" fmla="*/ 7638 w 14348"/>
              <a:gd name="T37" fmla="*/ 2585 h 2651"/>
              <a:gd name="T38" fmla="*/ 7224 w 14348"/>
              <a:gd name="T39" fmla="*/ 2226 h 2651"/>
              <a:gd name="T40" fmla="*/ 7144 w 14348"/>
              <a:gd name="T41" fmla="*/ 663 h 2651"/>
              <a:gd name="T42" fmla="*/ 6302 w 14348"/>
              <a:gd name="T43" fmla="*/ 710 h 2651"/>
              <a:gd name="T44" fmla="*/ 6132 w 14348"/>
              <a:gd name="T45" fmla="*/ 2235 h 2651"/>
              <a:gd name="T46" fmla="*/ 5718 w 14348"/>
              <a:gd name="T47" fmla="*/ 2585 h 2651"/>
              <a:gd name="T48" fmla="*/ 5306 w 14348"/>
              <a:gd name="T49" fmla="*/ 2217 h 2651"/>
              <a:gd name="T50" fmla="*/ 5226 w 14348"/>
              <a:gd name="T51" fmla="*/ 663 h 2651"/>
              <a:gd name="T52" fmla="*/ 4384 w 14348"/>
              <a:gd name="T53" fmla="*/ 710 h 2651"/>
              <a:gd name="T54" fmla="*/ 4214 w 14348"/>
              <a:gd name="T55" fmla="*/ 2206 h 2651"/>
              <a:gd name="T56" fmla="*/ 3804 w 14348"/>
              <a:gd name="T57" fmla="*/ 2585 h 2651"/>
              <a:gd name="T58" fmla="*/ 3388 w 14348"/>
              <a:gd name="T59" fmla="*/ 59 h 2651"/>
              <a:gd name="T60" fmla="*/ 4159 w 14348"/>
              <a:gd name="T61" fmla="*/ 413 h 2651"/>
              <a:gd name="T62" fmla="*/ 5114 w 14348"/>
              <a:gd name="T63" fmla="*/ 0 h 2651"/>
              <a:gd name="T64" fmla="*/ 6052 w 14348"/>
              <a:gd name="T65" fmla="*/ 447 h 2651"/>
              <a:gd name="T66" fmla="*/ 7045 w 14348"/>
              <a:gd name="T67" fmla="*/ 0 h 2651"/>
              <a:gd name="T68" fmla="*/ 8050 w 14348"/>
              <a:gd name="T69" fmla="*/ 992 h 2651"/>
              <a:gd name="T70" fmla="*/ 11171 w 14348"/>
              <a:gd name="T71" fmla="*/ 401 h 2651"/>
              <a:gd name="T72" fmla="*/ 8907 w 14348"/>
              <a:gd name="T73" fmla="*/ 379 h 2651"/>
              <a:gd name="T74" fmla="*/ 8966 w 14348"/>
              <a:gd name="T75" fmla="*/ 2307 h 2651"/>
              <a:gd name="T76" fmla="*/ 11170 w 14348"/>
              <a:gd name="T77" fmla="*/ 2490 h 2651"/>
              <a:gd name="T78" fmla="*/ 11336 w 14348"/>
              <a:gd name="T79" fmla="*/ 2274 h 2651"/>
              <a:gd name="T80" fmla="*/ 10900 w 14348"/>
              <a:gd name="T81" fmla="*/ 2058 h 2651"/>
              <a:gd name="T82" fmla="*/ 10224 w 14348"/>
              <a:gd name="T83" fmla="*/ 2170 h 2651"/>
              <a:gd name="T84" fmla="*/ 9318 w 14348"/>
              <a:gd name="T85" fmla="*/ 1527 h 2651"/>
              <a:gd name="T86" fmla="*/ 11171 w 14348"/>
              <a:gd name="T87" fmla="*/ 401 h 2651"/>
              <a:gd name="T88" fmla="*/ 9533 w 14348"/>
              <a:gd name="T89" fmla="*/ 643 h 2651"/>
              <a:gd name="T90" fmla="*/ 10554 w 14348"/>
              <a:gd name="T91" fmla="*/ 648 h 2651"/>
              <a:gd name="T92" fmla="*/ 9318 w 14348"/>
              <a:gd name="T93" fmla="*/ 1076 h 2651"/>
              <a:gd name="T94" fmla="*/ 14084 w 14348"/>
              <a:gd name="T95" fmla="*/ 2619 h 2651"/>
              <a:gd name="T96" fmla="*/ 13989 w 14348"/>
              <a:gd name="T97" fmla="*/ 2632 h 2651"/>
              <a:gd name="T98" fmla="*/ 12373 w 14348"/>
              <a:gd name="T99" fmla="*/ 2282 h 2651"/>
              <a:gd name="T100" fmla="*/ 12373 w 14348"/>
              <a:gd name="T101" fmla="*/ 372 h 2651"/>
              <a:gd name="T102" fmla="*/ 14303 w 14348"/>
              <a:gd name="T103" fmla="*/ 84 h 2651"/>
              <a:gd name="T104" fmla="*/ 13979 w 14348"/>
              <a:gd name="T105" fmla="*/ 521 h 2651"/>
              <a:gd name="T106" fmla="*/ 13057 w 14348"/>
              <a:gd name="T107" fmla="*/ 732 h 2651"/>
              <a:gd name="T108" fmla="*/ 13048 w 14348"/>
              <a:gd name="T109" fmla="*/ 1911 h 2651"/>
              <a:gd name="T110" fmla="*/ 13911 w 14348"/>
              <a:gd name="T111" fmla="*/ 2123 h 2651"/>
              <a:gd name="T112" fmla="*/ 14348 w 14348"/>
              <a:gd name="T113" fmla="*/ 236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48" h="2651">
                <a:moveTo>
                  <a:pt x="2818" y="2023"/>
                </a:moveTo>
                <a:cubicBezTo>
                  <a:pt x="2818" y="1066"/>
                  <a:pt x="2818" y="1066"/>
                  <a:pt x="2818" y="1066"/>
                </a:cubicBezTo>
                <a:cubicBezTo>
                  <a:pt x="2818" y="689"/>
                  <a:pt x="2711" y="417"/>
                  <a:pt x="2498" y="251"/>
                </a:cubicBezTo>
                <a:cubicBezTo>
                  <a:pt x="2284" y="84"/>
                  <a:pt x="1934" y="0"/>
                  <a:pt x="1449" y="0"/>
                </a:cubicBezTo>
                <a:cubicBezTo>
                  <a:pt x="1062" y="0"/>
                  <a:pt x="695" y="64"/>
                  <a:pt x="345" y="192"/>
                </a:cubicBezTo>
                <a:cubicBezTo>
                  <a:pt x="370" y="756"/>
                  <a:pt x="370" y="756"/>
                  <a:pt x="370" y="756"/>
                </a:cubicBezTo>
                <a:cubicBezTo>
                  <a:pt x="518" y="668"/>
                  <a:pt x="675" y="600"/>
                  <a:pt x="841" y="552"/>
                </a:cubicBezTo>
                <a:cubicBezTo>
                  <a:pt x="1008" y="505"/>
                  <a:pt x="1178" y="481"/>
                  <a:pt x="1351" y="481"/>
                </a:cubicBezTo>
                <a:cubicBezTo>
                  <a:pt x="1601" y="481"/>
                  <a:pt x="1783" y="523"/>
                  <a:pt x="1896" y="607"/>
                </a:cubicBezTo>
                <a:cubicBezTo>
                  <a:pt x="2009" y="690"/>
                  <a:pt x="2066" y="829"/>
                  <a:pt x="2066" y="1026"/>
                </a:cubicBezTo>
                <a:cubicBezTo>
                  <a:pt x="1610" y="1026"/>
                  <a:pt x="1610" y="1026"/>
                  <a:pt x="1610" y="1026"/>
                </a:cubicBezTo>
                <a:cubicBezTo>
                  <a:pt x="1412" y="1026"/>
                  <a:pt x="1220" y="1037"/>
                  <a:pt x="1033" y="1058"/>
                </a:cubicBezTo>
                <a:cubicBezTo>
                  <a:pt x="846" y="1079"/>
                  <a:pt x="675" y="1120"/>
                  <a:pt x="521" y="1181"/>
                </a:cubicBezTo>
                <a:cubicBezTo>
                  <a:pt x="367" y="1242"/>
                  <a:pt x="241" y="1332"/>
                  <a:pt x="145" y="1450"/>
                </a:cubicBezTo>
                <a:cubicBezTo>
                  <a:pt x="48" y="1568"/>
                  <a:pt x="0" y="1717"/>
                  <a:pt x="0" y="1898"/>
                </a:cubicBezTo>
                <a:cubicBezTo>
                  <a:pt x="0" y="2131"/>
                  <a:pt x="110" y="2315"/>
                  <a:pt x="330" y="2449"/>
                </a:cubicBezTo>
                <a:cubicBezTo>
                  <a:pt x="550" y="2584"/>
                  <a:pt x="810" y="2651"/>
                  <a:pt x="1110" y="2651"/>
                </a:cubicBezTo>
                <a:cubicBezTo>
                  <a:pt x="1307" y="2651"/>
                  <a:pt x="1498" y="2612"/>
                  <a:pt x="1680" y="2534"/>
                </a:cubicBezTo>
                <a:cubicBezTo>
                  <a:pt x="1864" y="2457"/>
                  <a:pt x="2004" y="2348"/>
                  <a:pt x="2103" y="2209"/>
                </a:cubicBezTo>
                <a:cubicBezTo>
                  <a:pt x="2103" y="2247"/>
                  <a:pt x="2106" y="2255"/>
                  <a:pt x="2109" y="2274"/>
                </a:cubicBezTo>
                <a:cubicBezTo>
                  <a:pt x="2108" y="2280"/>
                  <a:pt x="2108" y="2286"/>
                  <a:pt x="2108" y="2292"/>
                </a:cubicBezTo>
                <a:cubicBezTo>
                  <a:pt x="2108" y="2453"/>
                  <a:pt x="2272" y="2585"/>
                  <a:pt x="2474" y="2585"/>
                </a:cubicBezTo>
                <a:cubicBezTo>
                  <a:pt x="2675" y="2585"/>
                  <a:pt x="2839" y="2455"/>
                  <a:pt x="2840" y="2292"/>
                </a:cubicBezTo>
                <a:cubicBezTo>
                  <a:pt x="2840" y="2279"/>
                  <a:pt x="2839" y="2266"/>
                  <a:pt x="2837" y="2253"/>
                </a:cubicBezTo>
                <a:lnTo>
                  <a:pt x="2818" y="2023"/>
                </a:lnTo>
                <a:close/>
                <a:moveTo>
                  <a:pt x="2026" y="1710"/>
                </a:moveTo>
                <a:cubicBezTo>
                  <a:pt x="1999" y="1799"/>
                  <a:pt x="1953" y="1879"/>
                  <a:pt x="1887" y="1948"/>
                </a:cubicBezTo>
                <a:cubicBezTo>
                  <a:pt x="1821" y="2016"/>
                  <a:pt x="1740" y="2072"/>
                  <a:pt x="1643" y="2111"/>
                </a:cubicBezTo>
                <a:cubicBezTo>
                  <a:pt x="1547" y="2150"/>
                  <a:pt x="1437" y="2170"/>
                  <a:pt x="1314" y="2170"/>
                </a:cubicBezTo>
                <a:cubicBezTo>
                  <a:pt x="1154" y="2170"/>
                  <a:pt x="1026" y="2145"/>
                  <a:pt x="931" y="2093"/>
                </a:cubicBezTo>
                <a:cubicBezTo>
                  <a:pt x="837" y="2043"/>
                  <a:pt x="789" y="1964"/>
                  <a:pt x="789" y="1859"/>
                </a:cubicBezTo>
                <a:cubicBezTo>
                  <a:pt x="789" y="1684"/>
                  <a:pt x="878" y="1568"/>
                  <a:pt x="1054" y="1508"/>
                </a:cubicBezTo>
                <a:cubicBezTo>
                  <a:pt x="1231" y="1449"/>
                  <a:pt x="1449" y="1419"/>
                  <a:pt x="1708" y="1419"/>
                </a:cubicBezTo>
                <a:cubicBezTo>
                  <a:pt x="2066" y="1419"/>
                  <a:pt x="2066" y="1419"/>
                  <a:pt x="2066" y="1419"/>
                </a:cubicBezTo>
                <a:cubicBezTo>
                  <a:pt x="2066" y="1524"/>
                  <a:pt x="2053" y="1621"/>
                  <a:pt x="2026" y="1710"/>
                </a:cubicBezTo>
                <a:moveTo>
                  <a:pt x="8050" y="2223"/>
                </a:moveTo>
                <a:cubicBezTo>
                  <a:pt x="8051" y="2234"/>
                  <a:pt x="8052" y="2243"/>
                  <a:pt x="8052" y="2254"/>
                </a:cubicBezTo>
                <a:cubicBezTo>
                  <a:pt x="8052" y="2436"/>
                  <a:pt x="7866" y="2585"/>
                  <a:pt x="7638" y="2585"/>
                </a:cubicBezTo>
                <a:cubicBezTo>
                  <a:pt x="7408" y="2585"/>
                  <a:pt x="7223" y="2436"/>
                  <a:pt x="7223" y="2254"/>
                </a:cubicBezTo>
                <a:cubicBezTo>
                  <a:pt x="7223" y="2245"/>
                  <a:pt x="7223" y="2236"/>
                  <a:pt x="7224" y="2226"/>
                </a:cubicBezTo>
                <a:cubicBezTo>
                  <a:pt x="7224" y="1080"/>
                  <a:pt x="7224" y="1080"/>
                  <a:pt x="7224" y="1080"/>
                </a:cubicBezTo>
                <a:cubicBezTo>
                  <a:pt x="7224" y="903"/>
                  <a:pt x="7197" y="764"/>
                  <a:pt x="7144" y="663"/>
                </a:cubicBezTo>
                <a:cubicBezTo>
                  <a:pt x="7090" y="562"/>
                  <a:pt x="6958" y="511"/>
                  <a:pt x="6749" y="511"/>
                </a:cubicBezTo>
                <a:cubicBezTo>
                  <a:pt x="6564" y="511"/>
                  <a:pt x="6415" y="577"/>
                  <a:pt x="6302" y="710"/>
                </a:cubicBezTo>
                <a:cubicBezTo>
                  <a:pt x="6189" y="842"/>
                  <a:pt x="6132" y="1059"/>
                  <a:pt x="6132" y="1360"/>
                </a:cubicBezTo>
                <a:cubicBezTo>
                  <a:pt x="6132" y="2235"/>
                  <a:pt x="6132" y="2235"/>
                  <a:pt x="6132" y="2235"/>
                </a:cubicBezTo>
                <a:cubicBezTo>
                  <a:pt x="6133" y="2241"/>
                  <a:pt x="6133" y="2247"/>
                  <a:pt x="6133" y="2254"/>
                </a:cubicBezTo>
                <a:cubicBezTo>
                  <a:pt x="6133" y="2436"/>
                  <a:pt x="5948" y="2585"/>
                  <a:pt x="5718" y="2585"/>
                </a:cubicBezTo>
                <a:cubicBezTo>
                  <a:pt x="5489" y="2585"/>
                  <a:pt x="5303" y="2436"/>
                  <a:pt x="5303" y="2254"/>
                </a:cubicBezTo>
                <a:cubicBezTo>
                  <a:pt x="5303" y="2242"/>
                  <a:pt x="5305" y="2229"/>
                  <a:pt x="5306" y="2217"/>
                </a:cubicBezTo>
                <a:cubicBezTo>
                  <a:pt x="5306" y="1080"/>
                  <a:pt x="5306" y="1080"/>
                  <a:pt x="5306" y="1080"/>
                </a:cubicBezTo>
                <a:cubicBezTo>
                  <a:pt x="5306" y="903"/>
                  <a:pt x="5280" y="764"/>
                  <a:pt x="5226" y="663"/>
                </a:cubicBezTo>
                <a:cubicBezTo>
                  <a:pt x="5172" y="562"/>
                  <a:pt x="5041" y="511"/>
                  <a:pt x="4831" y="511"/>
                </a:cubicBezTo>
                <a:cubicBezTo>
                  <a:pt x="4646" y="511"/>
                  <a:pt x="4497" y="577"/>
                  <a:pt x="4384" y="710"/>
                </a:cubicBezTo>
                <a:cubicBezTo>
                  <a:pt x="4271" y="842"/>
                  <a:pt x="4214" y="1059"/>
                  <a:pt x="4214" y="1360"/>
                </a:cubicBezTo>
                <a:cubicBezTo>
                  <a:pt x="4214" y="2206"/>
                  <a:pt x="4214" y="2206"/>
                  <a:pt x="4214" y="2206"/>
                </a:cubicBezTo>
                <a:cubicBezTo>
                  <a:pt x="4217" y="2221"/>
                  <a:pt x="4219" y="2238"/>
                  <a:pt x="4219" y="2254"/>
                </a:cubicBezTo>
                <a:cubicBezTo>
                  <a:pt x="4219" y="2436"/>
                  <a:pt x="4033" y="2585"/>
                  <a:pt x="3804" y="2585"/>
                </a:cubicBezTo>
                <a:cubicBezTo>
                  <a:pt x="3579" y="2585"/>
                  <a:pt x="3396" y="2442"/>
                  <a:pt x="3389" y="2264"/>
                </a:cubicBezTo>
                <a:cubicBezTo>
                  <a:pt x="3388" y="59"/>
                  <a:pt x="3388" y="59"/>
                  <a:pt x="3388" y="59"/>
                </a:cubicBezTo>
                <a:cubicBezTo>
                  <a:pt x="4159" y="59"/>
                  <a:pt x="4159" y="59"/>
                  <a:pt x="4159" y="59"/>
                </a:cubicBezTo>
                <a:cubicBezTo>
                  <a:pt x="4159" y="413"/>
                  <a:pt x="4159" y="413"/>
                  <a:pt x="4159" y="413"/>
                </a:cubicBezTo>
                <a:cubicBezTo>
                  <a:pt x="4282" y="272"/>
                  <a:pt x="4430" y="168"/>
                  <a:pt x="4603" y="101"/>
                </a:cubicBezTo>
                <a:cubicBezTo>
                  <a:pt x="4775" y="34"/>
                  <a:pt x="4947" y="0"/>
                  <a:pt x="5114" y="0"/>
                </a:cubicBezTo>
                <a:cubicBezTo>
                  <a:pt x="5341" y="0"/>
                  <a:pt x="5531" y="36"/>
                  <a:pt x="5685" y="106"/>
                </a:cubicBezTo>
                <a:cubicBezTo>
                  <a:pt x="5839" y="176"/>
                  <a:pt x="5961" y="290"/>
                  <a:pt x="6052" y="447"/>
                </a:cubicBezTo>
                <a:cubicBezTo>
                  <a:pt x="6147" y="300"/>
                  <a:pt x="6283" y="188"/>
                  <a:pt x="6462" y="113"/>
                </a:cubicBezTo>
                <a:cubicBezTo>
                  <a:pt x="6641" y="38"/>
                  <a:pt x="6835" y="0"/>
                  <a:pt x="7045" y="0"/>
                </a:cubicBezTo>
                <a:cubicBezTo>
                  <a:pt x="7411" y="0"/>
                  <a:pt x="7670" y="89"/>
                  <a:pt x="7822" y="265"/>
                </a:cubicBezTo>
                <a:cubicBezTo>
                  <a:pt x="7974" y="442"/>
                  <a:pt x="8050" y="684"/>
                  <a:pt x="8050" y="992"/>
                </a:cubicBezTo>
                <a:lnTo>
                  <a:pt x="8050" y="2223"/>
                </a:lnTo>
                <a:close/>
                <a:moveTo>
                  <a:pt x="11171" y="401"/>
                </a:moveTo>
                <a:cubicBezTo>
                  <a:pt x="10943" y="134"/>
                  <a:pt x="10553" y="0"/>
                  <a:pt x="10003" y="0"/>
                </a:cubicBezTo>
                <a:cubicBezTo>
                  <a:pt x="9525" y="0"/>
                  <a:pt x="9161" y="127"/>
                  <a:pt x="8907" y="379"/>
                </a:cubicBezTo>
                <a:cubicBezTo>
                  <a:pt x="8655" y="631"/>
                  <a:pt x="8528" y="951"/>
                  <a:pt x="8528" y="1338"/>
                </a:cubicBezTo>
                <a:cubicBezTo>
                  <a:pt x="8528" y="1754"/>
                  <a:pt x="8674" y="2077"/>
                  <a:pt x="8966" y="2307"/>
                </a:cubicBezTo>
                <a:cubicBezTo>
                  <a:pt x="9258" y="2536"/>
                  <a:pt x="9665" y="2651"/>
                  <a:pt x="10187" y="2651"/>
                </a:cubicBezTo>
                <a:cubicBezTo>
                  <a:pt x="10562" y="2651"/>
                  <a:pt x="10889" y="2597"/>
                  <a:pt x="11170" y="2490"/>
                </a:cubicBezTo>
                <a:cubicBezTo>
                  <a:pt x="11174" y="2487"/>
                  <a:pt x="11174" y="2487"/>
                  <a:pt x="11174" y="2487"/>
                </a:cubicBezTo>
                <a:cubicBezTo>
                  <a:pt x="11270" y="2447"/>
                  <a:pt x="11336" y="2366"/>
                  <a:pt x="11336" y="2274"/>
                </a:cubicBezTo>
                <a:cubicBezTo>
                  <a:pt x="11336" y="2141"/>
                  <a:pt x="11201" y="2033"/>
                  <a:pt x="11034" y="2033"/>
                </a:cubicBezTo>
                <a:cubicBezTo>
                  <a:pt x="10986" y="2033"/>
                  <a:pt x="10941" y="2043"/>
                  <a:pt x="10900" y="2058"/>
                </a:cubicBezTo>
                <a:cubicBezTo>
                  <a:pt x="10852" y="2075"/>
                  <a:pt x="10802" y="2089"/>
                  <a:pt x="10755" y="2103"/>
                </a:cubicBezTo>
                <a:cubicBezTo>
                  <a:pt x="10590" y="2148"/>
                  <a:pt x="10413" y="2170"/>
                  <a:pt x="10224" y="2170"/>
                </a:cubicBezTo>
                <a:cubicBezTo>
                  <a:pt x="9957" y="2170"/>
                  <a:pt x="9739" y="2113"/>
                  <a:pt x="9571" y="1999"/>
                </a:cubicBezTo>
                <a:cubicBezTo>
                  <a:pt x="9402" y="1885"/>
                  <a:pt x="9318" y="1728"/>
                  <a:pt x="9318" y="1527"/>
                </a:cubicBezTo>
                <a:cubicBezTo>
                  <a:pt x="11513" y="1527"/>
                  <a:pt x="11513" y="1527"/>
                  <a:pt x="11513" y="1527"/>
                </a:cubicBezTo>
                <a:cubicBezTo>
                  <a:pt x="11513" y="1043"/>
                  <a:pt x="11399" y="667"/>
                  <a:pt x="11171" y="401"/>
                </a:cubicBezTo>
                <a:moveTo>
                  <a:pt x="9318" y="1076"/>
                </a:moveTo>
                <a:cubicBezTo>
                  <a:pt x="9338" y="895"/>
                  <a:pt x="9410" y="751"/>
                  <a:pt x="9533" y="643"/>
                </a:cubicBezTo>
                <a:cubicBezTo>
                  <a:pt x="9656" y="535"/>
                  <a:pt x="9829" y="481"/>
                  <a:pt x="10052" y="481"/>
                </a:cubicBezTo>
                <a:cubicBezTo>
                  <a:pt x="10274" y="481"/>
                  <a:pt x="10441" y="537"/>
                  <a:pt x="10554" y="648"/>
                </a:cubicBezTo>
                <a:cubicBezTo>
                  <a:pt x="10667" y="759"/>
                  <a:pt x="10724" y="902"/>
                  <a:pt x="10724" y="1076"/>
                </a:cubicBezTo>
                <a:lnTo>
                  <a:pt x="9318" y="1076"/>
                </a:lnTo>
                <a:close/>
                <a:moveTo>
                  <a:pt x="14348" y="2365"/>
                </a:moveTo>
                <a:cubicBezTo>
                  <a:pt x="14348" y="2491"/>
                  <a:pt x="14234" y="2597"/>
                  <a:pt x="14084" y="2619"/>
                </a:cubicBezTo>
                <a:cubicBezTo>
                  <a:pt x="14081" y="2620"/>
                  <a:pt x="14078" y="2621"/>
                  <a:pt x="14075" y="2622"/>
                </a:cubicBezTo>
                <a:cubicBezTo>
                  <a:pt x="14046" y="2625"/>
                  <a:pt x="14018" y="2629"/>
                  <a:pt x="13989" y="2632"/>
                </a:cubicBezTo>
                <a:cubicBezTo>
                  <a:pt x="13857" y="2644"/>
                  <a:pt x="13705" y="2651"/>
                  <a:pt x="13532" y="2651"/>
                </a:cubicBezTo>
                <a:cubicBezTo>
                  <a:pt x="13031" y="2651"/>
                  <a:pt x="12644" y="2528"/>
                  <a:pt x="12373" y="2282"/>
                </a:cubicBezTo>
                <a:cubicBezTo>
                  <a:pt x="12101" y="2036"/>
                  <a:pt x="11965" y="1714"/>
                  <a:pt x="11965" y="1313"/>
                </a:cubicBezTo>
                <a:cubicBezTo>
                  <a:pt x="11965" y="933"/>
                  <a:pt x="12101" y="619"/>
                  <a:pt x="12373" y="372"/>
                </a:cubicBezTo>
                <a:cubicBezTo>
                  <a:pt x="12644" y="124"/>
                  <a:pt x="13020" y="0"/>
                  <a:pt x="13501" y="0"/>
                </a:cubicBezTo>
                <a:cubicBezTo>
                  <a:pt x="13801" y="0"/>
                  <a:pt x="14069" y="28"/>
                  <a:pt x="14303" y="84"/>
                </a:cubicBezTo>
                <a:cubicBezTo>
                  <a:pt x="14229" y="555"/>
                  <a:pt x="14229" y="555"/>
                  <a:pt x="14229" y="555"/>
                </a:cubicBezTo>
                <a:cubicBezTo>
                  <a:pt x="14142" y="540"/>
                  <a:pt x="14059" y="528"/>
                  <a:pt x="13979" y="521"/>
                </a:cubicBezTo>
                <a:cubicBezTo>
                  <a:pt x="13900" y="514"/>
                  <a:pt x="13795" y="511"/>
                  <a:pt x="13668" y="511"/>
                </a:cubicBezTo>
                <a:cubicBezTo>
                  <a:pt x="13413" y="511"/>
                  <a:pt x="13209" y="585"/>
                  <a:pt x="13057" y="732"/>
                </a:cubicBezTo>
                <a:cubicBezTo>
                  <a:pt x="12905" y="880"/>
                  <a:pt x="12829" y="1074"/>
                  <a:pt x="12829" y="1313"/>
                </a:cubicBezTo>
                <a:cubicBezTo>
                  <a:pt x="12829" y="1560"/>
                  <a:pt x="12902" y="1759"/>
                  <a:pt x="13048" y="1911"/>
                </a:cubicBezTo>
                <a:cubicBezTo>
                  <a:pt x="13194" y="2064"/>
                  <a:pt x="13407" y="2141"/>
                  <a:pt x="13686" y="2141"/>
                </a:cubicBezTo>
                <a:cubicBezTo>
                  <a:pt x="13761" y="2141"/>
                  <a:pt x="13836" y="2135"/>
                  <a:pt x="13911" y="2123"/>
                </a:cubicBezTo>
                <a:cubicBezTo>
                  <a:pt x="13946" y="2113"/>
                  <a:pt x="13984" y="2107"/>
                  <a:pt x="14024" y="2107"/>
                </a:cubicBezTo>
                <a:cubicBezTo>
                  <a:pt x="14203" y="2107"/>
                  <a:pt x="14348" y="2223"/>
                  <a:pt x="14348" y="23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408089"/>
            <a:ext cx="7545878" cy="262432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rgbClr val="FF58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5038" y="3150655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20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ight Triangle 6"/>
          <p:cNvSpPr/>
          <p:nvPr userDrawn="1"/>
        </p:nvSpPr>
        <p:spPr>
          <a:xfrm>
            <a:off x="2352319" y="6125344"/>
            <a:ext cx="6791681" cy="59609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13945983"/>
              <a:gd name="connsiteY0" fmla="*/ 605125 h 605125"/>
              <a:gd name="connsiteX1" fmla="*/ 13945983 w 13945983"/>
              <a:gd name="connsiteY1" fmla="*/ 0 h 605125"/>
              <a:gd name="connsiteX2" fmla="*/ 13945349 w 13945983"/>
              <a:gd name="connsiteY2" fmla="*/ 351859 h 605125"/>
              <a:gd name="connsiteX3" fmla="*/ 0 w 13945983"/>
              <a:gd name="connsiteY3" fmla="*/ 605125 h 605125"/>
              <a:gd name="connsiteX0" fmla="*/ 0 w 10638314"/>
              <a:gd name="connsiteY0" fmla="*/ 559877 h 559877"/>
              <a:gd name="connsiteX1" fmla="*/ 10638314 w 10638314"/>
              <a:gd name="connsiteY1" fmla="*/ 0 h 559877"/>
              <a:gd name="connsiteX2" fmla="*/ 10637680 w 10638314"/>
              <a:gd name="connsiteY2" fmla="*/ 351859 h 559877"/>
              <a:gd name="connsiteX3" fmla="*/ 0 w 10638314"/>
              <a:gd name="connsiteY3" fmla="*/ 559877 h 559877"/>
              <a:gd name="connsiteX0" fmla="*/ 0 w 10638314"/>
              <a:gd name="connsiteY0" fmla="*/ 585734 h 585734"/>
              <a:gd name="connsiteX1" fmla="*/ 10638314 w 10638314"/>
              <a:gd name="connsiteY1" fmla="*/ 0 h 585734"/>
              <a:gd name="connsiteX2" fmla="*/ 10637680 w 10638314"/>
              <a:gd name="connsiteY2" fmla="*/ 377716 h 585734"/>
              <a:gd name="connsiteX3" fmla="*/ 0 w 10638314"/>
              <a:gd name="connsiteY3" fmla="*/ 585734 h 58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8314" h="585734">
                <a:moveTo>
                  <a:pt x="0" y="585734"/>
                </a:moveTo>
                <a:lnTo>
                  <a:pt x="10638314" y="0"/>
                </a:lnTo>
                <a:cubicBezTo>
                  <a:pt x="10638103" y="117286"/>
                  <a:pt x="10637891" y="260430"/>
                  <a:pt x="10637680" y="377716"/>
                </a:cubicBezTo>
                <a:lnTo>
                  <a:pt x="0" y="585734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7"/>
          <p:cNvSpPr/>
          <p:nvPr userDrawn="1"/>
        </p:nvSpPr>
        <p:spPr>
          <a:xfrm>
            <a:off x="1" y="6402232"/>
            <a:ext cx="9150579" cy="455768"/>
          </a:xfrm>
          <a:custGeom>
            <a:avLst/>
            <a:gdLst>
              <a:gd name="connsiteX0" fmla="*/ 0 w 9144000"/>
              <a:gd name="connsiteY0" fmla="*/ 0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4" fmla="*/ 0 w 9144000"/>
              <a:gd name="connsiteY4" fmla="*/ 0 h 297886"/>
              <a:gd name="connsiteX0" fmla="*/ 0 w 9144000"/>
              <a:gd name="connsiteY0" fmla="*/ 297886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0" fmla="*/ 0 w 9150579"/>
              <a:gd name="connsiteY0" fmla="*/ 455768 h 455768"/>
              <a:gd name="connsiteX1" fmla="*/ 9150579 w 9150579"/>
              <a:gd name="connsiteY1" fmla="*/ 0 h 455768"/>
              <a:gd name="connsiteX2" fmla="*/ 9144000 w 9150579"/>
              <a:gd name="connsiteY2" fmla="*/ 455768 h 455768"/>
              <a:gd name="connsiteX3" fmla="*/ 0 w 9150579"/>
              <a:gd name="connsiteY3" fmla="*/ 455768 h 4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579" h="455768">
                <a:moveTo>
                  <a:pt x="0" y="455768"/>
                </a:moveTo>
                <a:lnTo>
                  <a:pt x="9150579" y="0"/>
                </a:lnTo>
                <a:lnTo>
                  <a:pt x="9144000" y="455768"/>
                </a:lnTo>
                <a:lnTo>
                  <a:pt x="0" y="455768"/>
                </a:lnTo>
                <a:close/>
              </a:path>
            </a:pathLst>
          </a:cu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9" name="Right Triangle 6"/>
          <p:cNvSpPr/>
          <p:nvPr userDrawn="1"/>
        </p:nvSpPr>
        <p:spPr>
          <a:xfrm>
            <a:off x="-8258" y="6236438"/>
            <a:ext cx="9158838" cy="632272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10475694"/>
              <a:gd name="connsiteY0" fmla="*/ 1040529 h 1040529"/>
              <a:gd name="connsiteX1" fmla="*/ 10475694 w 10475694"/>
              <a:gd name="connsiteY1" fmla="*/ 0 h 1040529"/>
              <a:gd name="connsiteX2" fmla="*/ 10475060 w 10475694"/>
              <a:gd name="connsiteY2" fmla="*/ 351859 h 1040529"/>
              <a:gd name="connsiteX3" fmla="*/ 0 w 10475694"/>
              <a:gd name="connsiteY3" fmla="*/ 1040529 h 1040529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248296 h 1248296"/>
              <a:gd name="connsiteX1" fmla="*/ 10475694 w 10475694"/>
              <a:gd name="connsiteY1" fmla="*/ 0 h 1248296"/>
              <a:gd name="connsiteX2" fmla="*/ 10475060 w 10475694"/>
              <a:gd name="connsiteY2" fmla="*/ 396380 h 1248296"/>
              <a:gd name="connsiteX3" fmla="*/ 0 w 10475694"/>
              <a:gd name="connsiteY3" fmla="*/ 1248296 h 1248296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315" h="1426384">
                <a:moveTo>
                  <a:pt x="0" y="1426384"/>
                </a:moveTo>
                <a:cubicBezTo>
                  <a:pt x="3033131" y="1131010"/>
                  <a:pt x="7461254" y="417415"/>
                  <a:pt x="10498315" y="0"/>
                </a:cubicBezTo>
                <a:cubicBezTo>
                  <a:pt x="10498104" y="117286"/>
                  <a:pt x="10497892" y="279094"/>
                  <a:pt x="10497681" y="396380"/>
                </a:cubicBezTo>
                <a:cubicBezTo>
                  <a:pt x="6998454" y="739715"/>
                  <a:pt x="8023532" y="667511"/>
                  <a:pt x="0" y="1426384"/>
                </a:cubicBez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3997398" y="6600622"/>
            <a:ext cx="4318918" cy="18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/>
            <a:r>
              <a:rPr lang="en-GB" sz="700" spc="0" dirty="0">
                <a:solidFill>
                  <a:schemeClr val="bg1"/>
                </a:solidFill>
              </a:rPr>
              <a:t>world’s biggest measurement &amp; insights trade body</a:t>
            </a:r>
            <a:r>
              <a:rPr lang="en-GB" sz="700" spc="0" baseline="0" dirty="0">
                <a:solidFill>
                  <a:schemeClr val="bg1"/>
                </a:solidFill>
              </a:rPr>
              <a:t>  </a:t>
            </a:r>
            <a:r>
              <a:rPr lang="en-GB" sz="700" spc="0" dirty="0">
                <a:solidFill>
                  <a:schemeClr val="bg1"/>
                </a:solidFill>
              </a:rPr>
              <a:t>www.amecorg.com </a:t>
            </a:r>
            <a:r>
              <a:rPr lang="en-GB" sz="700" spc="0" baseline="0" dirty="0">
                <a:solidFill>
                  <a:schemeClr val="bg1"/>
                </a:solidFill>
              </a:rPr>
              <a:t>   </a:t>
            </a:r>
            <a:r>
              <a:rPr lang="en-GB" sz="700" spc="0" dirty="0">
                <a:solidFill>
                  <a:schemeClr val="bg1"/>
                </a:solidFill>
              </a:rPr>
              <a:t>#</a:t>
            </a:r>
            <a:r>
              <a:rPr lang="en-GB" sz="700" spc="0" dirty="0" err="1">
                <a:solidFill>
                  <a:schemeClr val="bg1"/>
                </a:solidFill>
              </a:rPr>
              <a:t>amecorg</a:t>
            </a:r>
            <a:endParaRPr lang="en-US" sz="700" spc="0" dirty="0">
              <a:solidFill>
                <a:schemeClr val="bg1"/>
              </a:solidFill>
            </a:endParaRPr>
          </a:p>
        </p:txBody>
      </p:sp>
      <p:sp>
        <p:nvSpPr>
          <p:cNvPr id="28" name="Freeform 5"/>
          <p:cNvSpPr>
            <a:spLocks noEditPoints="1"/>
          </p:cNvSpPr>
          <p:nvPr userDrawn="1"/>
        </p:nvSpPr>
        <p:spPr bwMode="auto">
          <a:xfrm>
            <a:off x="8293322" y="6600623"/>
            <a:ext cx="747550" cy="137830"/>
          </a:xfrm>
          <a:custGeom>
            <a:avLst/>
            <a:gdLst>
              <a:gd name="T0" fmla="*/ 2818 w 14348"/>
              <a:gd name="T1" fmla="*/ 1066 h 2651"/>
              <a:gd name="T2" fmla="*/ 1449 w 14348"/>
              <a:gd name="T3" fmla="*/ 0 h 2651"/>
              <a:gd name="T4" fmla="*/ 370 w 14348"/>
              <a:gd name="T5" fmla="*/ 756 h 2651"/>
              <a:gd name="T6" fmla="*/ 1351 w 14348"/>
              <a:gd name="T7" fmla="*/ 481 h 2651"/>
              <a:gd name="T8" fmla="*/ 2066 w 14348"/>
              <a:gd name="T9" fmla="*/ 1026 h 2651"/>
              <a:gd name="T10" fmla="*/ 1033 w 14348"/>
              <a:gd name="T11" fmla="*/ 1058 h 2651"/>
              <a:gd name="T12" fmla="*/ 145 w 14348"/>
              <a:gd name="T13" fmla="*/ 1450 h 2651"/>
              <a:gd name="T14" fmla="*/ 330 w 14348"/>
              <a:gd name="T15" fmla="*/ 2449 h 2651"/>
              <a:gd name="T16" fmla="*/ 1680 w 14348"/>
              <a:gd name="T17" fmla="*/ 2534 h 2651"/>
              <a:gd name="T18" fmla="*/ 2109 w 14348"/>
              <a:gd name="T19" fmla="*/ 2274 h 2651"/>
              <a:gd name="T20" fmla="*/ 2474 w 14348"/>
              <a:gd name="T21" fmla="*/ 2585 h 2651"/>
              <a:gd name="T22" fmla="*/ 2837 w 14348"/>
              <a:gd name="T23" fmla="*/ 2253 h 2651"/>
              <a:gd name="T24" fmla="*/ 2026 w 14348"/>
              <a:gd name="T25" fmla="*/ 1710 h 2651"/>
              <a:gd name="T26" fmla="*/ 1643 w 14348"/>
              <a:gd name="T27" fmla="*/ 2111 h 2651"/>
              <a:gd name="T28" fmla="*/ 931 w 14348"/>
              <a:gd name="T29" fmla="*/ 2093 h 2651"/>
              <a:gd name="T30" fmla="*/ 1054 w 14348"/>
              <a:gd name="T31" fmla="*/ 1508 h 2651"/>
              <a:gd name="T32" fmla="*/ 2066 w 14348"/>
              <a:gd name="T33" fmla="*/ 1419 h 2651"/>
              <a:gd name="T34" fmla="*/ 8050 w 14348"/>
              <a:gd name="T35" fmla="*/ 2223 h 2651"/>
              <a:gd name="T36" fmla="*/ 7638 w 14348"/>
              <a:gd name="T37" fmla="*/ 2585 h 2651"/>
              <a:gd name="T38" fmla="*/ 7224 w 14348"/>
              <a:gd name="T39" fmla="*/ 2226 h 2651"/>
              <a:gd name="T40" fmla="*/ 7144 w 14348"/>
              <a:gd name="T41" fmla="*/ 663 h 2651"/>
              <a:gd name="T42" fmla="*/ 6302 w 14348"/>
              <a:gd name="T43" fmla="*/ 710 h 2651"/>
              <a:gd name="T44" fmla="*/ 6132 w 14348"/>
              <a:gd name="T45" fmla="*/ 2235 h 2651"/>
              <a:gd name="T46" fmla="*/ 5718 w 14348"/>
              <a:gd name="T47" fmla="*/ 2585 h 2651"/>
              <a:gd name="T48" fmla="*/ 5306 w 14348"/>
              <a:gd name="T49" fmla="*/ 2217 h 2651"/>
              <a:gd name="T50" fmla="*/ 5226 w 14348"/>
              <a:gd name="T51" fmla="*/ 663 h 2651"/>
              <a:gd name="T52" fmla="*/ 4384 w 14348"/>
              <a:gd name="T53" fmla="*/ 710 h 2651"/>
              <a:gd name="T54" fmla="*/ 4214 w 14348"/>
              <a:gd name="T55" fmla="*/ 2206 h 2651"/>
              <a:gd name="T56" fmla="*/ 3804 w 14348"/>
              <a:gd name="T57" fmla="*/ 2585 h 2651"/>
              <a:gd name="T58" fmla="*/ 3388 w 14348"/>
              <a:gd name="T59" fmla="*/ 59 h 2651"/>
              <a:gd name="T60" fmla="*/ 4159 w 14348"/>
              <a:gd name="T61" fmla="*/ 413 h 2651"/>
              <a:gd name="T62" fmla="*/ 5114 w 14348"/>
              <a:gd name="T63" fmla="*/ 0 h 2651"/>
              <a:gd name="T64" fmla="*/ 6052 w 14348"/>
              <a:gd name="T65" fmla="*/ 447 h 2651"/>
              <a:gd name="T66" fmla="*/ 7045 w 14348"/>
              <a:gd name="T67" fmla="*/ 0 h 2651"/>
              <a:gd name="T68" fmla="*/ 8050 w 14348"/>
              <a:gd name="T69" fmla="*/ 992 h 2651"/>
              <a:gd name="T70" fmla="*/ 11171 w 14348"/>
              <a:gd name="T71" fmla="*/ 401 h 2651"/>
              <a:gd name="T72" fmla="*/ 8907 w 14348"/>
              <a:gd name="T73" fmla="*/ 379 h 2651"/>
              <a:gd name="T74" fmla="*/ 8966 w 14348"/>
              <a:gd name="T75" fmla="*/ 2307 h 2651"/>
              <a:gd name="T76" fmla="*/ 11170 w 14348"/>
              <a:gd name="T77" fmla="*/ 2490 h 2651"/>
              <a:gd name="T78" fmla="*/ 11336 w 14348"/>
              <a:gd name="T79" fmla="*/ 2274 h 2651"/>
              <a:gd name="T80" fmla="*/ 10900 w 14348"/>
              <a:gd name="T81" fmla="*/ 2058 h 2651"/>
              <a:gd name="T82" fmla="*/ 10224 w 14348"/>
              <a:gd name="T83" fmla="*/ 2170 h 2651"/>
              <a:gd name="T84" fmla="*/ 9318 w 14348"/>
              <a:gd name="T85" fmla="*/ 1527 h 2651"/>
              <a:gd name="T86" fmla="*/ 11171 w 14348"/>
              <a:gd name="T87" fmla="*/ 401 h 2651"/>
              <a:gd name="T88" fmla="*/ 9533 w 14348"/>
              <a:gd name="T89" fmla="*/ 643 h 2651"/>
              <a:gd name="T90" fmla="*/ 10554 w 14348"/>
              <a:gd name="T91" fmla="*/ 648 h 2651"/>
              <a:gd name="T92" fmla="*/ 9318 w 14348"/>
              <a:gd name="T93" fmla="*/ 1076 h 2651"/>
              <a:gd name="T94" fmla="*/ 14084 w 14348"/>
              <a:gd name="T95" fmla="*/ 2619 h 2651"/>
              <a:gd name="T96" fmla="*/ 13989 w 14348"/>
              <a:gd name="T97" fmla="*/ 2632 h 2651"/>
              <a:gd name="T98" fmla="*/ 12373 w 14348"/>
              <a:gd name="T99" fmla="*/ 2282 h 2651"/>
              <a:gd name="T100" fmla="*/ 12373 w 14348"/>
              <a:gd name="T101" fmla="*/ 372 h 2651"/>
              <a:gd name="T102" fmla="*/ 14303 w 14348"/>
              <a:gd name="T103" fmla="*/ 84 h 2651"/>
              <a:gd name="T104" fmla="*/ 13979 w 14348"/>
              <a:gd name="T105" fmla="*/ 521 h 2651"/>
              <a:gd name="T106" fmla="*/ 13057 w 14348"/>
              <a:gd name="T107" fmla="*/ 732 h 2651"/>
              <a:gd name="T108" fmla="*/ 13048 w 14348"/>
              <a:gd name="T109" fmla="*/ 1911 h 2651"/>
              <a:gd name="T110" fmla="*/ 13911 w 14348"/>
              <a:gd name="T111" fmla="*/ 2123 h 2651"/>
              <a:gd name="T112" fmla="*/ 14348 w 14348"/>
              <a:gd name="T113" fmla="*/ 236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48" h="2651">
                <a:moveTo>
                  <a:pt x="2818" y="2023"/>
                </a:moveTo>
                <a:cubicBezTo>
                  <a:pt x="2818" y="1066"/>
                  <a:pt x="2818" y="1066"/>
                  <a:pt x="2818" y="1066"/>
                </a:cubicBezTo>
                <a:cubicBezTo>
                  <a:pt x="2818" y="689"/>
                  <a:pt x="2711" y="417"/>
                  <a:pt x="2498" y="251"/>
                </a:cubicBezTo>
                <a:cubicBezTo>
                  <a:pt x="2284" y="84"/>
                  <a:pt x="1934" y="0"/>
                  <a:pt x="1449" y="0"/>
                </a:cubicBezTo>
                <a:cubicBezTo>
                  <a:pt x="1062" y="0"/>
                  <a:pt x="695" y="64"/>
                  <a:pt x="345" y="192"/>
                </a:cubicBezTo>
                <a:cubicBezTo>
                  <a:pt x="370" y="756"/>
                  <a:pt x="370" y="756"/>
                  <a:pt x="370" y="756"/>
                </a:cubicBezTo>
                <a:cubicBezTo>
                  <a:pt x="518" y="668"/>
                  <a:pt x="675" y="600"/>
                  <a:pt x="841" y="552"/>
                </a:cubicBezTo>
                <a:cubicBezTo>
                  <a:pt x="1008" y="505"/>
                  <a:pt x="1178" y="481"/>
                  <a:pt x="1351" y="481"/>
                </a:cubicBezTo>
                <a:cubicBezTo>
                  <a:pt x="1601" y="481"/>
                  <a:pt x="1783" y="523"/>
                  <a:pt x="1896" y="607"/>
                </a:cubicBezTo>
                <a:cubicBezTo>
                  <a:pt x="2009" y="690"/>
                  <a:pt x="2066" y="829"/>
                  <a:pt x="2066" y="1026"/>
                </a:cubicBezTo>
                <a:cubicBezTo>
                  <a:pt x="1610" y="1026"/>
                  <a:pt x="1610" y="1026"/>
                  <a:pt x="1610" y="1026"/>
                </a:cubicBezTo>
                <a:cubicBezTo>
                  <a:pt x="1412" y="1026"/>
                  <a:pt x="1220" y="1037"/>
                  <a:pt x="1033" y="1058"/>
                </a:cubicBezTo>
                <a:cubicBezTo>
                  <a:pt x="846" y="1079"/>
                  <a:pt x="675" y="1120"/>
                  <a:pt x="521" y="1181"/>
                </a:cubicBezTo>
                <a:cubicBezTo>
                  <a:pt x="367" y="1242"/>
                  <a:pt x="241" y="1332"/>
                  <a:pt x="145" y="1450"/>
                </a:cubicBezTo>
                <a:cubicBezTo>
                  <a:pt x="48" y="1568"/>
                  <a:pt x="0" y="1717"/>
                  <a:pt x="0" y="1898"/>
                </a:cubicBezTo>
                <a:cubicBezTo>
                  <a:pt x="0" y="2131"/>
                  <a:pt x="110" y="2315"/>
                  <a:pt x="330" y="2449"/>
                </a:cubicBezTo>
                <a:cubicBezTo>
                  <a:pt x="550" y="2584"/>
                  <a:pt x="810" y="2651"/>
                  <a:pt x="1110" y="2651"/>
                </a:cubicBezTo>
                <a:cubicBezTo>
                  <a:pt x="1307" y="2651"/>
                  <a:pt x="1498" y="2612"/>
                  <a:pt x="1680" y="2534"/>
                </a:cubicBezTo>
                <a:cubicBezTo>
                  <a:pt x="1864" y="2457"/>
                  <a:pt x="2004" y="2348"/>
                  <a:pt x="2103" y="2209"/>
                </a:cubicBezTo>
                <a:cubicBezTo>
                  <a:pt x="2103" y="2247"/>
                  <a:pt x="2106" y="2255"/>
                  <a:pt x="2109" y="2274"/>
                </a:cubicBezTo>
                <a:cubicBezTo>
                  <a:pt x="2108" y="2280"/>
                  <a:pt x="2108" y="2286"/>
                  <a:pt x="2108" y="2292"/>
                </a:cubicBezTo>
                <a:cubicBezTo>
                  <a:pt x="2108" y="2453"/>
                  <a:pt x="2272" y="2585"/>
                  <a:pt x="2474" y="2585"/>
                </a:cubicBezTo>
                <a:cubicBezTo>
                  <a:pt x="2675" y="2585"/>
                  <a:pt x="2839" y="2455"/>
                  <a:pt x="2840" y="2292"/>
                </a:cubicBezTo>
                <a:cubicBezTo>
                  <a:pt x="2840" y="2279"/>
                  <a:pt x="2839" y="2266"/>
                  <a:pt x="2837" y="2253"/>
                </a:cubicBezTo>
                <a:lnTo>
                  <a:pt x="2818" y="2023"/>
                </a:lnTo>
                <a:close/>
                <a:moveTo>
                  <a:pt x="2026" y="1710"/>
                </a:moveTo>
                <a:cubicBezTo>
                  <a:pt x="1999" y="1799"/>
                  <a:pt x="1953" y="1879"/>
                  <a:pt x="1887" y="1948"/>
                </a:cubicBezTo>
                <a:cubicBezTo>
                  <a:pt x="1821" y="2016"/>
                  <a:pt x="1740" y="2072"/>
                  <a:pt x="1643" y="2111"/>
                </a:cubicBezTo>
                <a:cubicBezTo>
                  <a:pt x="1547" y="2150"/>
                  <a:pt x="1437" y="2170"/>
                  <a:pt x="1314" y="2170"/>
                </a:cubicBezTo>
                <a:cubicBezTo>
                  <a:pt x="1154" y="2170"/>
                  <a:pt x="1026" y="2145"/>
                  <a:pt x="931" y="2093"/>
                </a:cubicBezTo>
                <a:cubicBezTo>
                  <a:pt x="837" y="2043"/>
                  <a:pt x="789" y="1964"/>
                  <a:pt x="789" y="1859"/>
                </a:cubicBezTo>
                <a:cubicBezTo>
                  <a:pt x="789" y="1684"/>
                  <a:pt x="878" y="1568"/>
                  <a:pt x="1054" y="1508"/>
                </a:cubicBezTo>
                <a:cubicBezTo>
                  <a:pt x="1231" y="1449"/>
                  <a:pt x="1449" y="1419"/>
                  <a:pt x="1708" y="1419"/>
                </a:cubicBezTo>
                <a:cubicBezTo>
                  <a:pt x="2066" y="1419"/>
                  <a:pt x="2066" y="1419"/>
                  <a:pt x="2066" y="1419"/>
                </a:cubicBezTo>
                <a:cubicBezTo>
                  <a:pt x="2066" y="1524"/>
                  <a:pt x="2053" y="1621"/>
                  <a:pt x="2026" y="1710"/>
                </a:cubicBezTo>
                <a:moveTo>
                  <a:pt x="8050" y="2223"/>
                </a:moveTo>
                <a:cubicBezTo>
                  <a:pt x="8051" y="2234"/>
                  <a:pt x="8052" y="2243"/>
                  <a:pt x="8052" y="2254"/>
                </a:cubicBezTo>
                <a:cubicBezTo>
                  <a:pt x="8052" y="2436"/>
                  <a:pt x="7866" y="2585"/>
                  <a:pt x="7638" y="2585"/>
                </a:cubicBezTo>
                <a:cubicBezTo>
                  <a:pt x="7408" y="2585"/>
                  <a:pt x="7223" y="2436"/>
                  <a:pt x="7223" y="2254"/>
                </a:cubicBezTo>
                <a:cubicBezTo>
                  <a:pt x="7223" y="2245"/>
                  <a:pt x="7223" y="2236"/>
                  <a:pt x="7224" y="2226"/>
                </a:cubicBezTo>
                <a:cubicBezTo>
                  <a:pt x="7224" y="1080"/>
                  <a:pt x="7224" y="1080"/>
                  <a:pt x="7224" y="1080"/>
                </a:cubicBezTo>
                <a:cubicBezTo>
                  <a:pt x="7224" y="903"/>
                  <a:pt x="7197" y="764"/>
                  <a:pt x="7144" y="663"/>
                </a:cubicBezTo>
                <a:cubicBezTo>
                  <a:pt x="7090" y="562"/>
                  <a:pt x="6958" y="511"/>
                  <a:pt x="6749" y="511"/>
                </a:cubicBezTo>
                <a:cubicBezTo>
                  <a:pt x="6564" y="511"/>
                  <a:pt x="6415" y="577"/>
                  <a:pt x="6302" y="710"/>
                </a:cubicBezTo>
                <a:cubicBezTo>
                  <a:pt x="6189" y="842"/>
                  <a:pt x="6132" y="1059"/>
                  <a:pt x="6132" y="1360"/>
                </a:cubicBezTo>
                <a:cubicBezTo>
                  <a:pt x="6132" y="2235"/>
                  <a:pt x="6132" y="2235"/>
                  <a:pt x="6132" y="2235"/>
                </a:cubicBezTo>
                <a:cubicBezTo>
                  <a:pt x="6133" y="2241"/>
                  <a:pt x="6133" y="2247"/>
                  <a:pt x="6133" y="2254"/>
                </a:cubicBezTo>
                <a:cubicBezTo>
                  <a:pt x="6133" y="2436"/>
                  <a:pt x="5948" y="2585"/>
                  <a:pt x="5718" y="2585"/>
                </a:cubicBezTo>
                <a:cubicBezTo>
                  <a:pt x="5489" y="2585"/>
                  <a:pt x="5303" y="2436"/>
                  <a:pt x="5303" y="2254"/>
                </a:cubicBezTo>
                <a:cubicBezTo>
                  <a:pt x="5303" y="2242"/>
                  <a:pt x="5305" y="2229"/>
                  <a:pt x="5306" y="2217"/>
                </a:cubicBezTo>
                <a:cubicBezTo>
                  <a:pt x="5306" y="1080"/>
                  <a:pt x="5306" y="1080"/>
                  <a:pt x="5306" y="1080"/>
                </a:cubicBezTo>
                <a:cubicBezTo>
                  <a:pt x="5306" y="903"/>
                  <a:pt x="5280" y="764"/>
                  <a:pt x="5226" y="663"/>
                </a:cubicBezTo>
                <a:cubicBezTo>
                  <a:pt x="5172" y="562"/>
                  <a:pt x="5041" y="511"/>
                  <a:pt x="4831" y="511"/>
                </a:cubicBezTo>
                <a:cubicBezTo>
                  <a:pt x="4646" y="511"/>
                  <a:pt x="4497" y="577"/>
                  <a:pt x="4384" y="710"/>
                </a:cubicBezTo>
                <a:cubicBezTo>
                  <a:pt x="4271" y="842"/>
                  <a:pt x="4214" y="1059"/>
                  <a:pt x="4214" y="1360"/>
                </a:cubicBezTo>
                <a:cubicBezTo>
                  <a:pt x="4214" y="2206"/>
                  <a:pt x="4214" y="2206"/>
                  <a:pt x="4214" y="2206"/>
                </a:cubicBezTo>
                <a:cubicBezTo>
                  <a:pt x="4217" y="2221"/>
                  <a:pt x="4219" y="2238"/>
                  <a:pt x="4219" y="2254"/>
                </a:cubicBezTo>
                <a:cubicBezTo>
                  <a:pt x="4219" y="2436"/>
                  <a:pt x="4033" y="2585"/>
                  <a:pt x="3804" y="2585"/>
                </a:cubicBezTo>
                <a:cubicBezTo>
                  <a:pt x="3579" y="2585"/>
                  <a:pt x="3396" y="2442"/>
                  <a:pt x="3389" y="2264"/>
                </a:cubicBezTo>
                <a:cubicBezTo>
                  <a:pt x="3388" y="59"/>
                  <a:pt x="3388" y="59"/>
                  <a:pt x="3388" y="59"/>
                </a:cubicBezTo>
                <a:cubicBezTo>
                  <a:pt x="4159" y="59"/>
                  <a:pt x="4159" y="59"/>
                  <a:pt x="4159" y="59"/>
                </a:cubicBezTo>
                <a:cubicBezTo>
                  <a:pt x="4159" y="413"/>
                  <a:pt x="4159" y="413"/>
                  <a:pt x="4159" y="413"/>
                </a:cubicBezTo>
                <a:cubicBezTo>
                  <a:pt x="4282" y="272"/>
                  <a:pt x="4430" y="168"/>
                  <a:pt x="4603" y="101"/>
                </a:cubicBezTo>
                <a:cubicBezTo>
                  <a:pt x="4775" y="34"/>
                  <a:pt x="4947" y="0"/>
                  <a:pt x="5114" y="0"/>
                </a:cubicBezTo>
                <a:cubicBezTo>
                  <a:pt x="5341" y="0"/>
                  <a:pt x="5531" y="36"/>
                  <a:pt x="5685" y="106"/>
                </a:cubicBezTo>
                <a:cubicBezTo>
                  <a:pt x="5839" y="176"/>
                  <a:pt x="5961" y="290"/>
                  <a:pt x="6052" y="447"/>
                </a:cubicBezTo>
                <a:cubicBezTo>
                  <a:pt x="6147" y="300"/>
                  <a:pt x="6283" y="188"/>
                  <a:pt x="6462" y="113"/>
                </a:cubicBezTo>
                <a:cubicBezTo>
                  <a:pt x="6641" y="38"/>
                  <a:pt x="6835" y="0"/>
                  <a:pt x="7045" y="0"/>
                </a:cubicBezTo>
                <a:cubicBezTo>
                  <a:pt x="7411" y="0"/>
                  <a:pt x="7670" y="89"/>
                  <a:pt x="7822" y="265"/>
                </a:cubicBezTo>
                <a:cubicBezTo>
                  <a:pt x="7974" y="442"/>
                  <a:pt x="8050" y="684"/>
                  <a:pt x="8050" y="992"/>
                </a:cubicBezTo>
                <a:lnTo>
                  <a:pt x="8050" y="2223"/>
                </a:lnTo>
                <a:close/>
                <a:moveTo>
                  <a:pt x="11171" y="401"/>
                </a:moveTo>
                <a:cubicBezTo>
                  <a:pt x="10943" y="134"/>
                  <a:pt x="10553" y="0"/>
                  <a:pt x="10003" y="0"/>
                </a:cubicBezTo>
                <a:cubicBezTo>
                  <a:pt x="9525" y="0"/>
                  <a:pt x="9161" y="127"/>
                  <a:pt x="8907" y="379"/>
                </a:cubicBezTo>
                <a:cubicBezTo>
                  <a:pt x="8655" y="631"/>
                  <a:pt x="8528" y="951"/>
                  <a:pt x="8528" y="1338"/>
                </a:cubicBezTo>
                <a:cubicBezTo>
                  <a:pt x="8528" y="1754"/>
                  <a:pt x="8674" y="2077"/>
                  <a:pt x="8966" y="2307"/>
                </a:cubicBezTo>
                <a:cubicBezTo>
                  <a:pt x="9258" y="2536"/>
                  <a:pt x="9665" y="2651"/>
                  <a:pt x="10187" y="2651"/>
                </a:cubicBezTo>
                <a:cubicBezTo>
                  <a:pt x="10562" y="2651"/>
                  <a:pt x="10889" y="2597"/>
                  <a:pt x="11170" y="2490"/>
                </a:cubicBezTo>
                <a:cubicBezTo>
                  <a:pt x="11174" y="2487"/>
                  <a:pt x="11174" y="2487"/>
                  <a:pt x="11174" y="2487"/>
                </a:cubicBezTo>
                <a:cubicBezTo>
                  <a:pt x="11270" y="2447"/>
                  <a:pt x="11336" y="2366"/>
                  <a:pt x="11336" y="2274"/>
                </a:cubicBezTo>
                <a:cubicBezTo>
                  <a:pt x="11336" y="2141"/>
                  <a:pt x="11201" y="2033"/>
                  <a:pt x="11034" y="2033"/>
                </a:cubicBezTo>
                <a:cubicBezTo>
                  <a:pt x="10986" y="2033"/>
                  <a:pt x="10941" y="2043"/>
                  <a:pt x="10900" y="2058"/>
                </a:cubicBezTo>
                <a:cubicBezTo>
                  <a:pt x="10852" y="2075"/>
                  <a:pt x="10802" y="2089"/>
                  <a:pt x="10755" y="2103"/>
                </a:cubicBezTo>
                <a:cubicBezTo>
                  <a:pt x="10590" y="2148"/>
                  <a:pt x="10413" y="2170"/>
                  <a:pt x="10224" y="2170"/>
                </a:cubicBezTo>
                <a:cubicBezTo>
                  <a:pt x="9957" y="2170"/>
                  <a:pt x="9739" y="2113"/>
                  <a:pt x="9571" y="1999"/>
                </a:cubicBezTo>
                <a:cubicBezTo>
                  <a:pt x="9402" y="1885"/>
                  <a:pt x="9318" y="1728"/>
                  <a:pt x="9318" y="1527"/>
                </a:cubicBezTo>
                <a:cubicBezTo>
                  <a:pt x="11513" y="1527"/>
                  <a:pt x="11513" y="1527"/>
                  <a:pt x="11513" y="1527"/>
                </a:cubicBezTo>
                <a:cubicBezTo>
                  <a:pt x="11513" y="1043"/>
                  <a:pt x="11399" y="667"/>
                  <a:pt x="11171" y="401"/>
                </a:cubicBezTo>
                <a:moveTo>
                  <a:pt x="9318" y="1076"/>
                </a:moveTo>
                <a:cubicBezTo>
                  <a:pt x="9338" y="895"/>
                  <a:pt x="9410" y="751"/>
                  <a:pt x="9533" y="643"/>
                </a:cubicBezTo>
                <a:cubicBezTo>
                  <a:pt x="9656" y="535"/>
                  <a:pt x="9829" y="481"/>
                  <a:pt x="10052" y="481"/>
                </a:cubicBezTo>
                <a:cubicBezTo>
                  <a:pt x="10274" y="481"/>
                  <a:pt x="10441" y="537"/>
                  <a:pt x="10554" y="648"/>
                </a:cubicBezTo>
                <a:cubicBezTo>
                  <a:pt x="10667" y="759"/>
                  <a:pt x="10724" y="902"/>
                  <a:pt x="10724" y="1076"/>
                </a:cubicBezTo>
                <a:lnTo>
                  <a:pt x="9318" y="1076"/>
                </a:lnTo>
                <a:close/>
                <a:moveTo>
                  <a:pt x="14348" y="2365"/>
                </a:moveTo>
                <a:cubicBezTo>
                  <a:pt x="14348" y="2491"/>
                  <a:pt x="14234" y="2597"/>
                  <a:pt x="14084" y="2619"/>
                </a:cubicBezTo>
                <a:cubicBezTo>
                  <a:pt x="14081" y="2620"/>
                  <a:pt x="14078" y="2621"/>
                  <a:pt x="14075" y="2622"/>
                </a:cubicBezTo>
                <a:cubicBezTo>
                  <a:pt x="14046" y="2625"/>
                  <a:pt x="14018" y="2629"/>
                  <a:pt x="13989" y="2632"/>
                </a:cubicBezTo>
                <a:cubicBezTo>
                  <a:pt x="13857" y="2644"/>
                  <a:pt x="13705" y="2651"/>
                  <a:pt x="13532" y="2651"/>
                </a:cubicBezTo>
                <a:cubicBezTo>
                  <a:pt x="13031" y="2651"/>
                  <a:pt x="12644" y="2528"/>
                  <a:pt x="12373" y="2282"/>
                </a:cubicBezTo>
                <a:cubicBezTo>
                  <a:pt x="12101" y="2036"/>
                  <a:pt x="11965" y="1714"/>
                  <a:pt x="11965" y="1313"/>
                </a:cubicBezTo>
                <a:cubicBezTo>
                  <a:pt x="11965" y="933"/>
                  <a:pt x="12101" y="619"/>
                  <a:pt x="12373" y="372"/>
                </a:cubicBezTo>
                <a:cubicBezTo>
                  <a:pt x="12644" y="124"/>
                  <a:pt x="13020" y="0"/>
                  <a:pt x="13501" y="0"/>
                </a:cubicBezTo>
                <a:cubicBezTo>
                  <a:pt x="13801" y="0"/>
                  <a:pt x="14069" y="28"/>
                  <a:pt x="14303" y="84"/>
                </a:cubicBezTo>
                <a:cubicBezTo>
                  <a:pt x="14229" y="555"/>
                  <a:pt x="14229" y="555"/>
                  <a:pt x="14229" y="555"/>
                </a:cubicBezTo>
                <a:cubicBezTo>
                  <a:pt x="14142" y="540"/>
                  <a:pt x="14059" y="528"/>
                  <a:pt x="13979" y="521"/>
                </a:cubicBezTo>
                <a:cubicBezTo>
                  <a:pt x="13900" y="514"/>
                  <a:pt x="13795" y="511"/>
                  <a:pt x="13668" y="511"/>
                </a:cubicBezTo>
                <a:cubicBezTo>
                  <a:pt x="13413" y="511"/>
                  <a:pt x="13209" y="585"/>
                  <a:pt x="13057" y="732"/>
                </a:cubicBezTo>
                <a:cubicBezTo>
                  <a:pt x="12905" y="880"/>
                  <a:pt x="12829" y="1074"/>
                  <a:pt x="12829" y="1313"/>
                </a:cubicBezTo>
                <a:cubicBezTo>
                  <a:pt x="12829" y="1560"/>
                  <a:pt x="12902" y="1759"/>
                  <a:pt x="13048" y="1911"/>
                </a:cubicBezTo>
                <a:cubicBezTo>
                  <a:pt x="13194" y="2064"/>
                  <a:pt x="13407" y="2141"/>
                  <a:pt x="13686" y="2141"/>
                </a:cubicBezTo>
                <a:cubicBezTo>
                  <a:pt x="13761" y="2141"/>
                  <a:pt x="13836" y="2135"/>
                  <a:pt x="13911" y="2123"/>
                </a:cubicBezTo>
                <a:cubicBezTo>
                  <a:pt x="13946" y="2113"/>
                  <a:pt x="13984" y="2107"/>
                  <a:pt x="14024" y="2107"/>
                </a:cubicBezTo>
                <a:cubicBezTo>
                  <a:pt x="14203" y="2107"/>
                  <a:pt x="14348" y="2223"/>
                  <a:pt x="14348" y="23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520" y="286604"/>
            <a:ext cx="8640958" cy="9821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5907" y="1465264"/>
            <a:ext cx="3731564" cy="46185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none" baseline="0">
                <a:solidFill>
                  <a:srgbClr val="FF58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907" y="2012726"/>
            <a:ext cx="3703320" cy="38216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101121" y="1465264"/>
            <a:ext cx="3703320" cy="46185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none" baseline="0">
                <a:solidFill>
                  <a:srgbClr val="FF58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01121" y="2012726"/>
            <a:ext cx="3703320" cy="3821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1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6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6"/>
          <p:cNvSpPr/>
          <p:nvPr userDrawn="1"/>
        </p:nvSpPr>
        <p:spPr>
          <a:xfrm>
            <a:off x="2352319" y="6125344"/>
            <a:ext cx="6791681" cy="59609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13945983"/>
              <a:gd name="connsiteY0" fmla="*/ 605125 h 605125"/>
              <a:gd name="connsiteX1" fmla="*/ 13945983 w 13945983"/>
              <a:gd name="connsiteY1" fmla="*/ 0 h 605125"/>
              <a:gd name="connsiteX2" fmla="*/ 13945349 w 13945983"/>
              <a:gd name="connsiteY2" fmla="*/ 351859 h 605125"/>
              <a:gd name="connsiteX3" fmla="*/ 0 w 13945983"/>
              <a:gd name="connsiteY3" fmla="*/ 605125 h 605125"/>
              <a:gd name="connsiteX0" fmla="*/ 0 w 10638314"/>
              <a:gd name="connsiteY0" fmla="*/ 559877 h 559877"/>
              <a:gd name="connsiteX1" fmla="*/ 10638314 w 10638314"/>
              <a:gd name="connsiteY1" fmla="*/ 0 h 559877"/>
              <a:gd name="connsiteX2" fmla="*/ 10637680 w 10638314"/>
              <a:gd name="connsiteY2" fmla="*/ 351859 h 559877"/>
              <a:gd name="connsiteX3" fmla="*/ 0 w 10638314"/>
              <a:gd name="connsiteY3" fmla="*/ 559877 h 559877"/>
              <a:gd name="connsiteX0" fmla="*/ 0 w 10638314"/>
              <a:gd name="connsiteY0" fmla="*/ 585734 h 585734"/>
              <a:gd name="connsiteX1" fmla="*/ 10638314 w 10638314"/>
              <a:gd name="connsiteY1" fmla="*/ 0 h 585734"/>
              <a:gd name="connsiteX2" fmla="*/ 10637680 w 10638314"/>
              <a:gd name="connsiteY2" fmla="*/ 377716 h 585734"/>
              <a:gd name="connsiteX3" fmla="*/ 0 w 10638314"/>
              <a:gd name="connsiteY3" fmla="*/ 585734 h 58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8314" h="585734">
                <a:moveTo>
                  <a:pt x="0" y="585734"/>
                </a:moveTo>
                <a:lnTo>
                  <a:pt x="10638314" y="0"/>
                </a:lnTo>
                <a:cubicBezTo>
                  <a:pt x="10638103" y="117286"/>
                  <a:pt x="10637891" y="260430"/>
                  <a:pt x="10637680" y="377716"/>
                </a:cubicBezTo>
                <a:lnTo>
                  <a:pt x="0" y="585734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7"/>
          <p:cNvSpPr/>
          <p:nvPr userDrawn="1"/>
        </p:nvSpPr>
        <p:spPr>
          <a:xfrm>
            <a:off x="1" y="6402232"/>
            <a:ext cx="9150579" cy="455768"/>
          </a:xfrm>
          <a:custGeom>
            <a:avLst/>
            <a:gdLst>
              <a:gd name="connsiteX0" fmla="*/ 0 w 9144000"/>
              <a:gd name="connsiteY0" fmla="*/ 0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4" fmla="*/ 0 w 9144000"/>
              <a:gd name="connsiteY4" fmla="*/ 0 h 297886"/>
              <a:gd name="connsiteX0" fmla="*/ 0 w 9144000"/>
              <a:gd name="connsiteY0" fmla="*/ 297886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0" fmla="*/ 0 w 9150579"/>
              <a:gd name="connsiteY0" fmla="*/ 455768 h 455768"/>
              <a:gd name="connsiteX1" fmla="*/ 9150579 w 9150579"/>
              <a:gd name="connsiteY1" fmla="*/ 0 h 455768"/>
              <a:gd name="connsiteX2" fmla="*/ 9144000 w 9150579"/>
              <a:gd name="connsiteY2" fmla="*/ 455768 h 455768"/>
              <a:gd name="connsiteX3" fmla="*/ 0 w 9150579"/>
              <a:gd name="connsiteY3" fmla="*/ 455768 h 4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579" h="455768">
                <a:moveTo>
                  <a:pt x="0" y="455768"/>
                </a:moveTo>
                <a:lnTo>
                  <a:pt x="9150579" y="0"/>
                </a:lnTo>
                <a:lnTo>
                  <a:pt x="9144000" y="455768"/>
                </a:lnTo>
                <a:lnTo>
                  <a:pt x="0" y="455768"/>
                </a:lnTo>
                <a:close/>
              </a:path>
            </a:pathLst>
          </a:cu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" name="Right Triangle 6"/>
          <p:cNvSpPr/>
          <p:nvPr userDrawn="1"/>
        </p:nvSpPr>
        <p:spPr>
          <a:xfrm>
            <a:off x="-8258" y="6236438"/>
            <a:ext cx="9158838" cy="632272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10475694"/>
              <a:gd name="connsiteY0" fmla="*/ 1040529 h 1040529"/>
              <a:gd name="connsiteX1" fmla="*/ 10475694 w 10475694"/>
              <a:gd name="connsiteY1" fmla="*/ 0 h 1040529"/>
              <a:gd name="connsiteX2" fmla="*/ 10475060 w 10475694"/>
              <a:gd name="connsiteY2" fmla="*/ 351859 h 1040529"/>
              <a:gd name="connsiteX3" fmla="*/ 0 w 10475694"/>
              <a:gd name="connsiteY3" fmla="*/ 1040529 h 1040529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248296 h 1248296"/>
              <a:gd name="connsiteX1" fmla="*/ 10475694 w 10475694"/>
              <a:gd name="connsiteY1" fmla="*/ 0 h 1248296"/>
              <a:gd name="connsiteX2" fmla="*/ 10475060 w 10475694"/>
              <a:gd name="connsiteY2" fmla="*/ 396380 h 1248296"/>
              <a:gd name="connsiteX3" fmla="*/ 0 w 10475694"/>
              <a:gd name="connsiteY3" fmla="*/ 1248296 h 1248296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315" h="1426384">
                <a:moveTo>
                  <a:pt x="0" y="1426384"/>
                </a:moveTo>
                <a:cubicBezTo>
                  <a:pt x="3033131" y="1131010"/>
                  <a:pt x="7461254" y="417415"/>
                  <a:pt x="10498315" y="0"/>
                </a:cubicBezTo>
                <a:cubicBezTo>
                  <a:pt x="10498104" y="117286"/>
                  <a:pt x="10497892" y="279094"/>
                  <a:pt x="10497681" y="396380"/>
                </a:cubicBezTo>
                <a:cubicBezTo>
                  <a:pt x="6998454" y="739715"/>
                  <a:pt x="8023532" y="667511"/>
                  <a:pt x="0" y="1426384"/>
                </a:cubicBez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3997398" y="6600622"/>
            <a:ext cx="4318918" cy="18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/>
            <a:r>
              <a:rPr lang="en-GB" sz="700" spc="0" dirty="0">
                <a:solidFill>
                  <a:schemeClr val="bg1"/>
                </a:solidFill>
              </a:rPr>
              <a:t>world’s biggest measurement &amp; insights trade body</a:t>
            </a:r>
            <a:r>
              <a:rPr lang="en-GB" sz="700" spc="0" baseline="0" dirty="0">
                <a:solidFill>
                  <a:schemeClr val="bg1"/>
                </a:solidFill>
              </a:rPr>
              <a:t>  </a:t>
            </a:r>
            <a:r>
              <a:rPr lang="en-GB" sz="700" spc="0" dirty="0">
                <a:solidFill>
                  <a:schemeClr val="bg1"/>
                </a:solidFill>
              </a:rPr>
              <a:t>www.amecorg.com </a:t>
            </a:r>
            <a:r>
              <a:rPr lang="en-GB" sz="700" spc="0" baseline="0" dirty="0">
                <a:solidFill>
                  <a:schemeClr val="bg1"/>
                </a:solidFill>
              </a:rPr>
              <a:t>   </a:t>
            </a:r>
            <a:r>
              <a:rPr lang="en-GB" sz="700" spc="0" dirty="0">
                <a:solidFill>
                  <a:schemeClr val="bg1"/>
                </a:solidFill>
              </a:rPr>
              <a:t>#</a:t>
            </a:r>
            <a:r>
              <a:rPr lang="en-GB" sz="700" spc="0" dirty="0" err="1">
                <a:solidFill>
                  <a:schemeClr val="bg1"/>
                </a:solidFill>
              </a:rPr>
              <a:t>amecorg</a:t>
            </a:r>
            <a:endParaRPr lang="en-US" sz="700" spc="0" dirty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8293322" y="6600623"/>
            <a:ext cx="747550" cy="137830"/>
          </a:xfrm>
          <a:custGeom>
            <a:avLst/>
            <a:gdLst>
              <a:gd name="T0" fmla="*/ 2818 w 14348"/>
              <a:gd name="T1" fmla="*/ 1066 h 2651"/>
              <a:gd name="T2" fmla="*/ 1449 w 14348"/>
              <a:gd name="T3" fmla="*/ 0 h 2651"/>
              <a:gd name="T4" fmla="*/ 370 w 14348"/>
              <a:gd name="T5" fmla="*/ 756 h 2651"/>
              <a:gd name="T6" fmla="*/ 1351 w 14348"/>
              <a:gd name="T7" fmla="*/ 481 h 2651"/>
              <a:gd name="T8" fmla="*/ 2066 w 14348"/>
              <a:gd name="T9" fmla="*/ 1026 h 2651"/>
              <a:gd name="T10" fmla="*/ 1033 w 14348"/>
              <a:gd name="T11" fmla="*/ 1058 h 2651"/>
              <a:gd name="T12" fmla="*/ 145 w 14348"/>
              <a:gd name="T13" fmla="*/ 1450 h 2651"/>
              <a:gd name="T14" fmla="*/ 330 w 14348"/>
              <a:gd name="T15" fmla="*/ 2449 h 2651"/>
              <a:gd name="T16" fmla="*/ 1680 w 14348"/>
              <a:gd name="T17" fmla="*/ 2534 h 2651"/>
              <a:gd name="T18" fmla="*/ 2109 w 14348"/>
              <a:gd name="T19" fmla="*/ 2274 h 2651"/>
              <a:gd name="T20" fmla="*/ 2474 w 14348"/>
              <a:gd name="T21" fmla="*/ 2585 h 2651"/>
              <a:gd name="T22" fmla="*/ 2837 w 14348"/>
              <a:gd name="T23" fmla="*/ 2253 h 2651"/>
              <a:gd name="T24" fmla="*/ 2026 w 14348"/>
              <a:gd name="T25" fmla="*/ 1710 h 2651"/>
              <a:gd name="T26" fmla="*/ 1643 w 14348"/>
              <a:gd name="T27" fmla="*/ 2111 h 2651"/>
              <a:gd name="T28" fmla="*/ 931 w 14348"/>
              <a:gd name="T29" fmla="*/ 2093 h 2651"/>
              <a:gd name="T30" fmla="*/ 1054 w 14348"/>
              <a:gd name="T31" fmla="*/ 1508 h 2651"/>
              <a:gd name="T32" fmla="*/ 2066 w 14348"/>
              <a:gd name="T33" fmla="*/ 1419 h 2651"/>
              <a:gd name="T34" fmla="*/ 8050 w 14348"/>
              <a:gd name="T35" fmla="*/ 2223 h 2651"/>
              <a:gd name="T36" fmla="*/ 7638 w 14348"/>
              <a:gd name="T37" fmla="*/ 2585 h 2651"/>
              <a:gd name="T38" fmla="*/ 7224 w 14348"/>
              <a:gd name="T39" fmla="*/ 2226 h 2651"/>
              <a:gd name="T40" fmla="*/ 7144 w 14348"/>
              <a:gd name="T41" fmla="*/ 663 h 2651"/>
              <a:gd name="T42" fmla="*/ 6302 w 14348"/>
              <a:gd name="T43" fmla="*/ 710 h 2651"/>
              <a:gd name="T44" fmla="*/ 6132 w 14348"/>
              <a:gd name="T45" fmla="*/ 2235 h 2651"/>
              <a:gd name="T46" fmla="*/ 5718 w 14348"/>
              <a:gd name="T47" fmla="*/ 2585 h 2651"/>
              <a:gd name="T48" fmla="*/ 5306 w 14348"/>
              <a:gd name="T49" fmla="*/ 2217 h 2651"/>
              <a:gd name="T50" fmla="*/ 5226 w 14348"/>
              <a:gd name="T51" fmla="*/ 663 h 2651"/>
              <a:gd name="T52" fmla="*/ 4384 w 14348"/>
              <a:gd name="T53" fmla="*/ 710 h 2651"/>
              <a:gd name="T54" fmla="*/ 4214 w 14348"/>
              <a:gd name="T55" fmla="*/ 2206 h 2651"/>
              <a:gd name="T56" fmla="*/ 3804 w 14348"/>
              <a:gd name="T57" fmla="*/ 2585 h 2651"/>
              <a:gd name="T58" fmla="*/ 3388 w 14348"/>
              <a:gd name="T59" fmla="*/ 59 h 2651"/>
              <a:gd name="T60" fmla="*/ 4159 w 14348"/>
              <a:gd name="T61" fmla="*/ 413 h 2651"/>
              <a:gd name="T62" fmla="*/ 5114 w 14348"/>
              <a:gd name="T63" fmla="*/ 0 h 2651"/>
              <a:gd name="T64" fmla="*/ 6052 w 14348"/>
              <a:gd name="T65" fmla="*/ 447 h 2651"/>
              <a:gd name="T66" fmla="*/ 7045 w 14348"/>
              <a:gd name="T67" fmla="*/ 0 h 2651"/>
              <a:gd name="T68" fmla="*/ 8050 w 14348"/>
              <a:gd name="T69" fmla="*/ 992 h 2651"/>
              <a:gd name="T70" fmla="*/ 11171 w 14348"/>
              <a:gd name="T71" fmla="*/ 401 h 2651"/>
              <a:gd name="T72" fmla="*/ 8907 w 14348"/>
              <a:gd name="T73" fmla="*/ 379 h 2651"/>
              <a:gd name="T74" fmla="*/ 8966 w 14348"/>
              <a:gd name="T75" fmla="*/ 2307 h 2651"/>
              <a:gd name="T76" fmla="*/ 11170 w 14348"/>
              <a:gd name="T77" fmla="*/ 2490 h 2651"/>
              <a:gd name="T78" fmla="*/ 11336 w 14348"/>
              <a:gd name="T79" fmla="*/ 2274 h 2651"/>
              <a:gd name="T80" fmla="*/ 10900 w 14348"/>
              <a:gd name="T81" fmla="*/ 2058 h 2651"/>
              <a:gd name="T82" fmla="*/ 10224 w 14348"/>
              <a:gd name="T83" fmla="*/ 2170 h 2651"/>
              <a:gd name="T84" fmla="*/ 9318 w 14348"/>
              <a:gd name="T85" fmla="*/ 1527 h 2651"/>
              <a:gd name="T86" fmla="*/ 11171 w 14348"/>
              <a:gd name="T87" fmla="*/ 401 h 2651"/>
              <a:gd name="T88" fmla="*/ 9533 w 14348"/>
              <a:gd name="T89" fmla="*/ 643 h 2651"/>
              <a:gd name="T90" fmla="*/ 10554 w 14348"/>
              <a:gd name="T91" fmla="*/ 648 h 2651"/>
              <a:gd name="T92" fmla="*/ 9318 w 14348"/>
              <a:gd name="T93" fmla="*/ 1076 h 2651"/>
              <a:gd name="T94" fmla="*/ 14084 w 14348"/>
              <a:gd name="T95" fmla="*/ 2619 h 2651"/>
              <a:gd name="T96" fmla="*/ 13989 w 14348"/>
              <a:gd name="T97" fmla="*/ 2632 h 2651"/>
              <a:gd name="T98" fmla="*/ 12373 w 14348"/>
              <a:gd name="T99" fmla="*/ 2282 h 2651"/>
              <a:gd name="T100" fmla="*/ 12373 w 14348"/>
              <a:gd name="T101" fmla="*/ 372 h 2651"/>
              <a:gd name="T102" fmla="*/ 14303 w 14348"/>
              <a:gd name="T103" fmla="*/ 84 h 2651"/>
              <a:gd name="T104" fmla="*/ 13979 w 14348"/>
              <a:gd name="T105" fmla="*/ 521 h 2651"/>
              <a:gd name="T106" fmla="*/ 13057 w 14348"/>
              <a:gd name="T107" fmla="*/ 732 h 2651"/>
              <a:gd name="T108" fmla="*/ 13048 w 14348"/>
              <a:gd name="T109" fmla="*/ 1911 h 2651"/>
              <a:gd name="T110" fmla="*/ 13911 w 14348"/>
              <a:gd name="T111" fmla="*/ 2123 h 2651"/>
              <a:gd name="T112" fmla="*/ 14348 w 14348"/>
              <a:gd name="T113" fmla="*/ 236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48" h="2651">
                <a:moveTo>
                  <a:pt x="2818" y="2023"/>
                </a:moveTo>
                <a:cubicBezTo>
                  <a:pt x="2818" y="1066"/>
                  <a:pt x="2818" y="1066"/>
                  <a:pt x="2818" y="1066"/>
                </a:cubicBezTo>
                <a:cubicBezTo>
                  <a:pt x="2818" y="689"/>
                  <a:pt x="2711" y="417"/>
                  <a:pt x="2498" y="251"/>
                </a:cubicBezTo>
                <a:cubicBezTo>
                  <a:pt x="2284" y="84"/>
                  <a:pt x="1934" y="0"/>
                  <a:pt x="1449" y="0"/>
                </a:cubicBezTo>
                <a:cubicBezTo>
                  <a:pt x="1062" y="0"/>
                  <a:pt x="695" y="64"/>
                  <a:pt x="345" y="192"/>
                </a:cubicBezTo>
                <a:cubicBezTo>
                  <a:pt x="370" y="756"/>
                  <a:pt x="370" y="756"/>
                  <a:pt x="370" y="756"/>
                </a:cubicBezTo>
                <a:cubicBezTo>
                  <a:pt x="518" y="668"/>
                  <a:pt x="675" y="600"/>
                  <a:pt x="841" y="552"/>
                </a:cubicBezTo>
                <a:cubicBezTo>
                  <a:pt x="1008" y="505"/>
                  <a:pt x="1178" y="481"/>
                  <a:pt x="1351" y="481"/>
                </a:cubicBezTo>
                <a:cubicBezTo>
                  <a:pt x="1601" y="481"/>
                  <a:pt x="1783" y="523"/>
                  <a:pt x="1896" y="607"/>
                </a:cubicBezTo>
                <a:cubicBezTo>
                  <a:pt x="2009" y="690"/>
                  <a:pt x="2066" y="829"/>
                  <a:pt x="2066" y="1026"/>
                </a:cubicBezTo>
                <a:cubicBezTo>
                  <a:pt x="1610" y="1026"/>
                  <a:pt x="1610" y="1026"/>
                  <a:pt x="1610" y="1026"/>
                </a:cubicBezTo>
                <a:cubicBezTo>
                  <a:pt x="1412" y="1026"/>
                  <a:pt x="1220" y="1037"/>
                  <a:pt x="1033" y="1058"/>
                </a:cubicBezTo>
                <a:cubicBezTo>
                  <a:pt x="846" y="1079"/>
                  <a:pt x="675" y="1120"/>
                  <a:pt x="521" y="1181"/>
                </a:cubicBezTo>
                <a:cubicBezTo>
                  <a:pt x="367" y="1242"/>
                  <a:pt x="241" y="1332"/>
                  <a:pt x="145" y="1450"/>
                </a:cubicBezTo>
                <a:cubicBezTo>
                  <a:pt x="48" y="1568"/>
                  <a:pt x="0" y="1717"/>
                  <a:pt x="0" y="1898"/>
                </a:cubicBezTo>
                <a:cubicBezTo>
                  <a:pt x="0" y="2131"/>
                  <a:pt x="110" y="2315"/>
                  <a:pt x="330" y="2449"/>
                </a:cubicBezTo>
                <a:cubicBezTo>
                  <a:pt x="550" y="2584"/>
                  <a:pt x="810" y="2651"/>
                  <a:pt x="1110" y="2651"/>
                </a:cubicBezTo>
                <a:cubicBezTo>
                  <a:pt x="1307" y="2651"/>
                  <a:pt x="1498" y="2612"/>
                  <a:pt x="1680" y="2534"/>
                </a:cubicBezTo>
                <a:cubicBezTo>
                  <a:pt x="1864" y="2457"/>
                  <a:pt x="2004" y="2348"/>
                  <a:pt x="2103" y="2209"/>
                </a:cubicBezTo>
                <a:cubicBezTo>
                  <a:pt x="2103" y="2247"/>
                  <a:pt x="2106" y="2255"/>
                  <a:pt x="2109" y="2274"/>
                </a:cubicBezTo>
                <a:cubicBezTo>
                  <a:pt x="2108" y="2280"/>
                  <a:pt x="2108" y="2286"/>
                  <a:pt x="2108" y="2292"/>
                </a:cubicBezTo>
                <a:cubicBezTo>
                  <a:pt x="2108" y="2453"/>
                  <a:pt x="2272" y="2585"/>
                  <a:pt x="2474" y="2585"/>
                </a:cubicBezTo>
                <a:cubicBezTo>
                  <a:pt x="2675" y="2585"/>
                  <a:pt x="2839" y="2455"/>
                  <a:pt x="2840" y="2292"/>
                </a:cubicBezTo>
                <a:cubicBezTo>
                  <a:pt x="2840" y="2279"/>
                  <a:pt x="2839" y="2266"/>
                  <a:pt x="2837" y="2253"/>
                </a:cubicBezTo>
                <a:lnTo>
                  <a:pt x="2818" y="2023"/>
                </a:lnTo>
                <a:close/>
                <a:moveTo>
                  <a:pt x="2026" y="1710"/>
                </a:moveTo>
                <a:cubicBezTo>
                  <a:pt x="1999" y="1799"/>
                  <a:pt x="1953" y="1879"/>
                  <a:pt x="1887" y="1948"/>
                </a:cubicBezTo>
                <a:cubicBezTo>
                  <a:pt x="1821" y="2016"/>
                  <a:pt x="1740" y="2072"/>
                  <a:pt x="1643" y="2111"/>
                </a:cubicBezTo>
                <a:cubicBezTo>
                  <a:pt x="1547" y="2150"/>
                  <a:pt x="1437" y="2170"/>
                  <a:pt x="1314" y="2170"/>
                </a:cubicBezTo>
                <a:cubicBezTo>
                  <a:pt x="1154" y="2170"/>
                  <a:pt x="1026" y="2145"/>
                  <a:pt x="931" y="2093"/>
                </a:cubicBezTo>
                <a:cubicBezTo>
                  <a:pt x="837" y="2043"/>
                  <a:pt x="789" y="1964"/>
                  <a:pt x="789" y="1859"/>
                </a:cubicBezTo>
                <a:cubicBezTo>
                  <a:pt x="789" y="1684"/>
                  <a:pt x="878" y="1568"/>
                  <a:pt x="1054" y="1508"/>
                </a:cubicBezTo>
                <a:cubicBezTo>
                  <a:pt x="1231" y="1449"/>
                  <a:pt x="1449" y="1419"/>
                  <a:pt x="1708" y="1419"/>
                </a:cubicBezTo>
                <a:cubicBezTo>
                  <a:pt x="2066" y="1419"/>
                  <a:pt x="2066" y="1419"/>
                  <a:pt x="2066" y="1419"/>
                </a:cubicBezTo>
                <a:cubicBezTo>
                  <a:pt x="2066" y="1524"/>
                  <a:pt x="2053" y="1621"/>
                  <a:pt x="2026" y="1710"/>
                </a:cubicBezTo>
                <a:moveTo>
                  <a:pt x="8050" y="2223"/>
                </a:moveTo>
                <a:cubicBezTo>
                  <a:pt x="8051" y="2234"/>
                  <a:pt x="8052" y="2243"/>
                  <a:pt x="8052" y="2254"/>
                </a:cubicBezTo>
                <a:cubicBezTo>
                  <a:pt x="8052" y="2436"/>
                  <a:pt x="7866" y="2585"/>
                  <a:pt x="7638" y="2585"/>
                </a:cubicBezTo>
                <a:cubicBezTo>
                  <a:pt x="7408" y="2585"/>
                  <a:pt x="7223" y="2436"/>
                  <a:pt x="7223" y="2254"/>
                </a:cubicBezTo>
                <a:cubicBezTo>
                  <a:pt x="7223" y="2245"/>
                  <a:pt x="7223" y="2236"/>
                  <a:pt x="7224" y="2226"/>
                </a:cubicBezTo>
                <a:cubicBezTo>
                  <a:pt x="7224" y="1080"/>
                  <a:pt x="7224" y="1080"/>
                  <a:pt x="7224" y="1080"/>
                </a:cubicBezTo>
                <a:cubicBezTo>
                  <a:pt x="7224" y="903"/>
                  <a:pt x="7197" y="764"/>
                  <a:pt x="7144" y="663"/>
                </a:cubicBezTo>
                <a:cubicBezTo>
                  <a:pt x="7090" y="562"/>
                  <a:pt x="6958" y="511"/>
                  <a:pt x="6749" y="511"/>
                </a:cubicBezTo>
                <a:cubicBezTo>
                  <a:pt x="6564" y="511"/>
                  <a:pt x="6415" y="577"/>
                  <a:pt x="6302" y="710"/>
                </a:cubicBezTo>
                <a:cubicBezTo>
                  <a:pt x="6189" y="842"/>
                  <a:pt x="6132" y="1059"/>
                  <a:pt x="6132" y="1360"/>
                </a:cubicBezTo>
                <a:cubicBezTo>
                  <a:pt x="6132" y="2235"/>
                  <a:pt x="6132" y="2235"/>
                  <a:pt x="6132" y="2235"/>
                </a:cubicBezTo>
                <a:cubicBezTo>
                  <a:pt x="6133" y="2241"/>
                  <a:pt x="6133" y="2247"/>
                  <a:pt x="6133" y="2254"/>
                </a:cubicBezTo>
                <a:cubicBezTo>
                  <a:pt x="6133" y="2436"/>
                  <a:pt x="5948" y="2585"/>
                  <a:pt x="5718" y="2585"/>
                </a:cubicBezTo>
                <a:cubicBezTo>
                  <a:pt x="5489" y="2585"/>
                  <a:pt x="5303" y="2436"/>
                  <a:pt x="5303" y="2254"/>
                </a:cubicBezTo>
                <a:cubicBezTo>
                  <a:pt x="5303" y="2242"/>
                  <a:pt x="5305" y="2229"/>
                  <a:pt x="5306" y="2217"/>
                </a:cubicBezTo>
                <a:cubicBezTo>
                  <a:pt x="5306" y="1080"/>
                  <a:pt x="5306" y="1080"/>
                  <a:pt x="5306" y="1080"/>
                </a:cubicBezTo>
                <a:cubicBezTo>
                  <a:pt x="5306" y="903"/>
                  <a:pt x="5280" y="764"/>
                  <a:pt x="5226" y="663"/>
                </a:cubicBezTo>
                <a:cubicBezTo>
                  <a:pt x="5172" y="562"/>
                  <a:pt x="5041" y="511"/>
                  <a:pt x="4831" y="511"/>
                </a:cubicBezTo>
                <a:cubicBezTo>
                  <a:pt x="4646" y="511"/>
                  <a:pt x="4497" y="577"/>
                  <a:pt x="4384" y="710"/>
                </a:cubicBezTo>
                <a:cubicBezTo>
                  <a:pt x="4271" y="842"/>
                  <a:pt x="4214" y="1059"/>
                  <a:pt x="4214" y="1360"/>
                </a:cubicBezTo>
                <a:cubicBezTo>
                  <a:pt x="4214" y="2206"/>
                  <a:pt x="4214" y="2206"/>
                  <a:pt x="4214" y="2206"/>
                </a:cubicBezTo>
                <a:cubicBezTo>
                  <a:pt x="4217" y="2221"/>
                  <a:pt x="4219" y="2238"/>
                  <a:pt x="4219" y="2254"/>
                </a:cubicBezTo>
                <a:cubicBezTo>
                  <a:pt x="4219" y="2436"/>
                  <a:pt x="4033" y="2585"/>
                  <a:pt x="3804" y="2585"/>
                </a:cubicBezTo>
                <a:cubicBezTo>
                  <a:pt x="3579" y="2585"/>
                  <a:pt x="3396" y="2442"/>
                  <a:pt x="3389" y="2264"/>
                </a:cubicBezTo>
                <a:cubicBezTo>
                  <a:pt x="3388" y="59"/>
                  <a:pt x="3388" y="59"/>
                  <a:pt x="3388" y="59"/>
                </a:cubicBezTo>
                <a:cubicBezTo>
                  <a:pt x="4159" y="59"/>
                  <a:pt x="4159" y="59"/>
                  <a:pt x="4159" y="59"/>
                </a:cubicBezTo>
                <a:cubicBezTo>
                  <a:pt x="4159" y="413"/>
                  <a:pt x="4159" y="413"/>
                  <a:pt x="4159" y="413"/>
                </a:cubicBezTo>
                <a:cubicBezTo>
                  <a:pt x="4282" y="272"/>
                  <a:pt x="4430" y="168"/>
                  <a:pt x="4603" y="101"/>
                </a:cubicBezTo>
                <a:cubicBezTo>
                  <a:pt x="4775" y="34"/>
                  <a:pt x="4947" y="0"/>
                  <a:pt x="5114" y="0"/>
                </a:cubicBezTo>
                <a:cubicBezTo>
                  <a:pt x="5341" y="0"/>
                  <a:pt x="5531" y="36"/>
                  <a:pt x="5685" y="106"/>
                </a:cubicBezTo>
                <a:cubicBezTo>
                  <a:pt x="5839" y="176"/>
                  <a:pt x="5961" y="290"/>
                  <a:pt x="6052" y="447"/>
                </a:cubicBezTo>
                <a:cubicBezTo>
                  <a:pt x="6147" y="300"/>
                  <a:pt x="6283" y="188"/>
                  <a:pt x="6462" y="113"/>
                </a:cubicBezTo>
                <a:cubicBezTo>
                  <a:pt x="6641" y="38"/>
                  <a:pt x="6835" y="0"/>
                  <a:pt x="7045" y="0"/>
                </a:cubicBezTo>
                <a:cubicBezTo>
                  <a:pt x="7411" y="0"/>
                  <a:pt x="7670" y="89"/>
                  <a:pt x="7822" y="265"/>
                </a:cubicBezTo>
                <a:cubicBezTo>
                  <a:pt x="7974" y="442"/>
                  <a:pt x="8050" y="684"/>
                  <a:pt x="8050" y="992"/>
                </a:cubicBezTo>
                <a:lnTo>
                  <a:pt x="8050" y="2223"/>
                </a:lnTo>
                <a:close/>
                <a:moveTo>
                  <a:pt x="11171" y="401"/>
                </a:moveTo>
                <a:cubicBezTo>
                  <a:pt x="10943" y="134"/>
                  <a:pt x="10553" y="0"/>
                  <a:pt x="10003" y="0"/>
                </a:cubicBezTo>
                <a:cubicBezTo>
                  <a:pt x="9525" y="0"/>
                  <a:pt x="9161" y="127"/>
                  <a:pt x="8907" y="379"/>
                </a:cubicBezTo>
                <a:cubicBezTo>
                  <a:pt x="8655" y="631"/>
                  <a:pt x="8528" y="951"/>
                  <a:pt x="8528" y="1338"/>
                </a:cubicBezTo>
                <a:cubicBezTo>
                  <a:pt x="8528" y="1754"/>
                  <a:pt x="8674" y="2077"/>
                  <a:pt x="8966" y="2307"/>
                </a:cubicBezTo>
                <a:cubicBezTo>
                  <a:pt x="9258" y="2536"/>
                  <a:pt x="9665" y="2651"/>
                  <a:pt x="10187" y="2651"/>
                </a:cubicBezTo>
                <a:cubicBezTo>
                  <a:pt x="10562" y="2651"/>
                  <a:pt x="10889" y="2597"/>
                  <a:pt x="11170" y="2490"/>
                </a:cubicBezTo>
                <a:cubicBezTo>
                  <a:pt x="11174" y="2487"/>
                  <a:pt x="11174" y="2487"/>
                  <a:pt x="11174" y="2487"/>
                </a:cubicBezTo>
                <a:cubicBezTo>
                  <a:pt x="11270" y="2447"/>
                  <a:pt x="11336" y="2366"/>
                  <a:pt x="11336" y="2274"/>
                </a:cubicBezTo>
                <a:cubicBezTo>
                  <a:pt x="11336" y="2141"/>
                  <a:pt x="11201" y="2033"/>
                  <a:pt x="11034" y="2033"/>
                </a:cubicBezTo>
                <a:cubicBezTo>
                  <a:pt x="10986" y="2033"/>
                  <a:pt x="10941" y="2043"/>
                  <a:pt x="10900" y="2058"/>
                </a:cubicBezTo>
                <a:cubicBezTo>
                  <a:pt x="10852" y="2075"/>
                  <a:pt x="10802" y="2089"/>
                  <a:pt x="10755" y="2103"/>
                </a:cubicBezTo>
                <a:cubicBezTo>
                  <a:pt x="10590" y="2148"/>
                  <a:pt x="10413" y="2170"/>
                  <a:pt x="10224" y="2170"/>
                </a:cubicBezTo>
                <a:cubicBezTo>
                  <a:pt x="9957" y="2170"/>
                  <a:pt x="9739" y="2113"/>
                  <a:pt x="9571" y="1999"/>
                </a:cubicBezTo>
                <a:cubicBezTo>
                  <a:pt x="9402" y="1885"/>
                  <a:pt x="9318" y="1728"/>
                  <a:pt x="9318" y="1527"/>
                </a:cubicBezTo>
                <a:cubicBezTo>
                  <a:pt x="11513" y="1527"/>
                  <a:pt x="11513" y="1527"/>
                  <a:pt x="11513" y="1527"/>
                </a:cubicBezTo>
                <a:cubicBezTo>
                  <a:pt x="11513" y="1043"/>
                  <a:pt x="11399" y="667"/>
                  <a:pt x="11171" y="401"/>
                </a:cubicBezTo>
                <a:moveTo>
                  <a:pt x="9318" y="1076"/>
                </a:moveTo>
                <a:cubicBezTo>
                  <a:pt x="9338" y="895"/>
                  <a:pt x="9410" y="751"/>
                  <a:pt x="9533" y="643"/>
                </a:cubicBezTo>
                <a:cubicBezTo>
                  <a:pt x="9656" y="535"/>
                  <a:pt x="9829" y="481"/>
                  <a:pt x="10052" y="481"/>
                </a:cubicBezTo>
                <a:cubicBezTo>
                  <a:pt x="10274" y="481"/>
                  <a:pt x="10441" y="537"/>
                  <a:pt x="10554" y="648"/>
                </a:cubicBezTo>
                <a:cubicBezTo>
                  <a:pt x="10667" y="759"/>
                  <a:pt x="10724" y="902"/>
                  <a:pt x="10724" y="1076"/>
                </a:cubicBezTo>
                <a:lnTo>
                  <a:pt x="9318" y="1076"/>
                </a:lnTo>
                <a:close/>
                <a:moveTo>
                  <a:pt x="14348" y="2365"/>
                </a:moveTo>
                <a:cubicBezTo>
                  <a:pt x="14348" y="2491"/>
                  <a:pt x="14234" y="2597"/>
                  <a:pt x="14084" y="2619"/>
                </a:cubicBezTo>
                <a:cubicBezTo>
                  <a:pt x="14081" y="2620"/>
                  <a:pt x="14078" y="2621"/>
                  <a:pt x="14075" y="2622"/>
                </a:cubicBezTo>
                <a:cubicBezTo>
                  <a:pt x="14046" y="2625"/>
                  <a:pt x="14018" y="2629"/>
                  <a:pt x="13989" y="2632"/>
                </a:cubicBezTo>
                <a:cubicBezTo>
                  <a:pt x="13857" y="2644"/>
                  <a:pt x="13705" y="2651"/>
                  <a:pt x="13532" y="2651"/>
                </a:cubicBezTo>
                <a:cubicBezTo>
                  <a:pt x="13031" y="2651"/>
                  <a:pt x="12644" y="2528"/>
                  <a:pt x="12373" y="2282"/>
                </a:cubicBezTo>
                <a:cubicBezTo>
                  <a:pt x="12101" y="2036"/>
                  <a:pt x="11965" y="1714"/>
                  <a:pt x="11965" y="1313"/>
                </a:cubicBezTo>
                <a:cubicBezTo>
                  <a:pt x="11965" y="933"/>
                  <a:pt x="12101" y="619"/>
                  <a:pt x="12373" y="372"/>
                </a:cubicBezTo>
                <a:cubicBezTo>
                  <a:pt x="12644" y="124"/>
                  <a:pt x="13020" y="0"/>
                  <a:pt x="13501" y="0"/>
                </a:cubicBezTo>
                <a:cubicBezTo>
                  <a:pt x="13801" y="0"/>
                  <a:pt x="14069" y="28"/>
                  <a:pt x="14303" y="84"/>
                </a:cubicBezTo>
                <a:cubicBezTo>
                  <a:pt x="14229" y="555"/>
                  <a:pt x="14229" y="555"/>
                  <a:pt x="14229" y="555"/>
                </a:cubicBezTo>
                <a:cubicBezTo>
                  <a:pt x="14142" y="540"/>
                  <a:pt x="14059" y="528"/>
                  <a:pt x="13979" y="521"/>
                </a:cubicBezTo>
                <a:cubicBezTo>
                  <a:pt x="13900" y="514"/>
                  <a:pt x="13795" y="511"/>
                  <a:pt x="13668" y="511"/>
                </a:cubicBezTo>
                <a:cubicBezTo>
                  <a:pt x="13413" y="511"/>
                  <a:pt x="13209" y="585"/>
                  <a:pt x="13057" y="732"/>
                </a:cubicBezTo>
                <a:cubicBezTo>
                  <a:pt x="12905" y="880"/>
                  <a:pt x="12829" y="1074"/>
                  <a:pt x="12829" y="1313"/>
                </a:cubicBezTo>
                <a:cubicBezTo>
                  <a:pt x="12829" y="1560"/>
                  <a:pt x="12902" y="1759"/>
                  <a:pt x="13048" y="1911"/>
                </a:cubicBezTo>
                <a:cubicBezTo>
                  <a:pt x="13194" y="2064"/>
                  <a:pt x="13407" y="2141"/>
                  <a:pt x="13686" y="2141"/>
                </a:cubicBezTo>
                <a:cubicBezTo>
                  <a:pt x="13761" y="2141"/>
                  <a:pt x="13836" y="2135"/>
                  <a:pt x="13911" y="2123"/>
                </a:cubicBezTo>
                <a:cubicBezTo>
                  <a:pt x="13946" y="2113"/>
                  <a:pt x="13984" y="2107"/>
                  <a:pt x="14024" y="2107"/>
                </a:cubicBezTo>
                <a:cubicBezTo>
                  <a:pt x="14203" y="2107"/>
                  <a:pt x="14348" y="2223"/>
                  <a:pt x="14348" y="23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3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095664" y="0"/>
            <a:ext cx="2987996" cy="6858000"/>
          </a:xfrm>
        </p:spPr>
        <p:txBody>
          <a:bodyPr anchor="ctr"/>
          <a:lstStyle>
            <a:lvl1pPr marL="0" marR="0" indent="0" algn="ctr" defTabSz="4395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325"/>
            </a:lvl1pPr>
          </a:lstStyle>
          <a:p>
            <a:r>
              <a:rPr lang="en-US" sz="2475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168502" y="0"/>
            <a:ext cx="2987996" cy="6858000"/>
          </a:xfrm>
        </p:spPr>
        <p:txBody>
          <a:bodyPr anchor="ctr"/>
          <a:lstStyle>
            <a:lvl1pPr marL="0" marR="0" indent="0" algn="ctr" defTabSz="4395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325"/>
            </a:lvl1pPr>
          </a:lstStyle>
          <a:p>
            <a:r>
              <a:rPr lang="en-US" sz="2475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16282" y="0"/>
            <a:ext cx="2987996" cy="6858000"/>
          </a:xfrm>
        </p:spPr>
        <p:txBody>
          <a:bodyPr anchor="ctr"/>
          <a:lstStyle>
            <a:lvl1pPr marL="0" marR="0" indent="0" algn="ctr" defTabSz="4395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325"/>
            </a:lvl1pPr>
          </a:lstStyle>
          <a:p>
            <a:r>
              <a:rPr lang="en-US" sz="2475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9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Oran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8258" y="0"/>
            <a:ext cx="9158838" cy="6858000"/>
          </a:xfrm>
          <a:prstGeom prst="rect">
            <a:avLst/>
          </a:prstGeom>
          <a:solidFill>
            <a:srgbClr val="FFE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ight Triangle 6"/>
          <p:cNvSpPr/>
          <p:nvPr userDrawn="1"/>
        </p:nvSpPr>
        <p:spPr>
          <a:xfrm>
            <a:off x="2352319" y="6125344"/>
            <a:ext cx="6791681" cy="59609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13945983"/>
              <a:gd name="connsiteY0" fmla="*/ 605125 h 605125"/>
              <a:gd name="connsiteX1" fmla="*/ 13945983 w 13945983"/>
              <a:gd name="connsiteY1" fmla="*/ 0 h 605125"/>
              <a:gd name="connsiteX2" fmla="*/ 13945349 w 13945983"/>
              <a:gd name="connsiteY2" fmla="*/ 351859 h 605125"/>
              <a:gd name="connsiteX3" fmla="*/ 0 w 13945983"/>
              <a:gd name="connsiteY3" fmla="*/ 605125 h 605125"/>
              <a:gd name="connsiteX0" fmla="*/ 0 w 10638314"/>
              <a:gd name="connsiteY0" fmla="*/ 559877 h 559877"/>
              <a:gd name="connsiteX1" fmla="*/ 10638314 w 10638314"/>
              <a:gd name="connsiteY1" fmla="*/ 0 h 559877"/>
              <a:gd name="connsiteX2" fmla="*/ 10637680 w 10638314"/>
              <a:gd name="connsiteY2" fmla="*/ 351859 h 559877"/>
              <a:gd name="connsiteX3" fmla="*/ 0 w 10638314"/>
              <a:gd name="connsiteY3" fmla="*/ 559877 h 559877"/>
              <a:gd name="connsiteX0" fmla="*/ 0 w 10638314"/>
              <a:gd name="connsiteY0" fmla="*/ 585734 h 585734"/>
              <a:gd name="connsiteX1" fmla="*/ 10638314 w 10638314"/>
              <a:gd name="connsiteY1" fmla="*/ 0 h 585734"/>
              <a:gd name="connsiteX2" fmla="*/ 10637680 w 10638314"/>
              <a:gd name="connsiteY2" fmla="*/ 377716 h 585734"/>
              <a:gd name="connsiteX3" fmla="*/ 0 w 10638314"/>
              <a:gd name="connsiteY3" fmla="*/ 585734 h 58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8314" h="585734">
                <a:moveTo>
                  <a:pt x="0" y="585734"/>
                </a:moveTo>
                <a:lnTo>
                  <a:pt x="10638314" y="0"/>
                </a:lnTo>
                <a:cubicBezTo>
                  <a:pt x="10638103" y="117286"/>
                  <a:pt x="10637891" y="260430"/>
                  <a:pt x="10637680" y="377716"/>
                </a:cubicBezTo>
                <a:lnTo>
                  <a:pt x="0" y="585734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7"/>
          <p:cNvSpPr/>
          <p:nvPr userDrawn="1"/>
        </p:nvSpPr>
        <p:spPr>
          <a:xfrm>
            <a:off x="1" y="6402232"/>
            <a:ext cx="9150579" cy="455768"/>
          </a:xfrm>
          <a:custGeom>
            <a:avLst/>
            <a:gdLst>
              <a:gd name="connsiteX0" fmla="*/ 0 w 9144000"/>
              <a:gd name="connsiteY0" fmla="*/ 0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4" fmla="*/ 0 w 9144000"/>
              <a:gd name="connsiteY4" fmla="*/ 0 h 297886"/>
              <a:gd name="connsiteX0" fmla="*/ 0 w 9144000"/>
              <a:gd name="connsiteY0" fmla="*/ 297886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0" fmla="*/ 0 w 9150579"/>
              <a:gd name="connsiteY0" fmla="*/ 455768 h 455768"/>
              <a:gd name="connsiteX1" fmla="*/ 9150579 w 9150579"/>
              <a:gd name="connsiteY1" fmla="*/ 0 h 455768"/>
              <a:gd name="connsiteX2" fmla="*/ 9144000 w 9150579"/>
              <a:gd name="connsiteY2" fmla="*/ 455768 h 455768"/>
              <a:gd name="connsiteX3" fmla="*/ 0 w 9150579"/>
              <a:gd name="connsiteY3" fmla="*/ 455768 h 4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579" h="455768">
                <a:moveTo>
                  <a:pt x="0" y="455768"/>
                </a:moveTo>
                <a:lnTo>
                  <a:pt x="9150579" y="0"/>
                </a:lnTo>
                <a:lnTo>
                  <a:pt x="9144000" y="455768"/>
                </a:lnTo>
                <a:lnTo>
                  <a:pt x="0" y="455768"/>
                </a:lnTo>
                <a:close/>
              </a:path>
            </a:pathLst>
          </a:cu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" name="Right Triangle 6"/>
          <p:cNvSpPr/>
          <p:nvPr userDrawn="1"/>
        </p:nvSpPr>
        <p:spPr>
          <a:xfrm>
            <a:off x="-8258" y="6236438"/>
            <a:ext cx="9158838" cy="632272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10475694"/>
              <a:gd name="connsiteY0" fmla="*/ 1040529 h 1040529"/>
              <a:gd name="connsiteX1" fmla="*/ 10475694 w 10475694"/>
              <a:gd name="connsiteY1" fmla="*/ 0 h 1040529"/>
              <a:gd name="connsiteX2" fmla="*/ 10475060 w 10475694"/>
              <a:gd name="connsiteY2" fmla="*/ 351859 h 1040529"/>
              <a:gd name="connsiteX3" fmla="*/ 0 w 10475694"/>
              <a:gd name="connsiteY3" fmla="*/ 1040529 h 1040529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248296 h 1248296"/>
              <a:gd name="connsiteX1" fmla="*/ 10475694 w 10475694"/>
              <a:gd name="connsiteY1" fmla="*/ 0 h 1248296"/>
              <a:gd name="connsiteX2" fmla="*/ 10475060 w 10475694"/>
              <a:gd name="connsiteY2" fmla="*/ 396380 h 1248296"/>
              <a:gd name="connsiteX3" fmla="*/ 0 w 10475694"/>
              <a:gd name="connsiteY3" fmla="*/ 1248296 h 1248296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315" h="1426384">
                <a:moveTo>
                  <a:pt x="0" y="1426384"/>
                </a:moveTo>
                <a:cubicBezTo>
                  <a:pt x="3033131" y="1131010"/>
                  <a:pt x="7461254" y="417415"/>
                  <a:pt x="10498315" y="0"/>
                </a:cubicBezTo>
                <a:cubicBezTo>
                  <a:pt x="10498104" y="117286"/>
                  <a:pt x="10497892" y="279094"/>
                  <a:pt x="10497681" y="396380"/>
                </a:cubicBezTo>
                <a:cubicBezTo>
                  <a:pt x="6998454" y="739715"/>
                  <a:pt x="8023532" y="667511"/>
                  <a:pt x="0" y="1426384"/>
                </a:cubicBez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3997398" y="6600622"/>
            <a:ext cx="4318918" cy="18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/>
            <a:r>
              <a:rPr lang="en-GB" sz="700" spc="0" dirty="0">
                <a:solidFill>
                  <a:schemeClr val="bg1"/>
                </a:solidFill>
              </a:rPr>
              <a:t>world’s biggest measurement &amp; insights trade body</a:t>
            </a:r>
            <a:r>
              <a:rPr lang="en-GB" sz="700" spc="0" baseline="0" dirty="0">
                <a:solidFill>
                  <a:schemeClr val="bg1"/>
                </a:solidFill>
              </a:rPr>
              <a:t>  </a:t>
            </a:r>
            <a:r>
              <a:rPr lang="en-GB" sz="700" spc="0" dirty="0">
                <a:solidFill>
                  <a:schemeClr val="bg1"/>
                </a:solidFill>
              </a:rPr>
              <a:t>www.amecorg.com </a:t>
            </a:r>
            <a:r>
              <a:rPr lang="en-GB" sz="700" spc="0" baseline="0" dirty="0">
                <a:solidFill>
                  <a:schemeClr val="bg1"/>
                </a:solidFill>
              </a:rPr>
              <a:t>   </a:t>
            </a:r>
            <a:r>
              <a:rPr lang="en-GB" sz="700" spc="0" dirty="0">
                <a:solidFill>
                  <a:schemeClr val="bg1"/>
                </a:solidFill>
              </a:rPr>
              <a:t>#</a:t>
            </a:r>
            <a:r>
              <a:rPr lang="en-GB" sz="700" spc="0" dirty="0" err="1">
                <a:solidFill>
                  <a:schemeClr val="bg1"/>
                </a:solidFill>
              </a:rPr>
              <a:t>amecorg</a:t>
            </a:r>
            <a:endParaRPr lang="en-US" sz="700" spc="0" dirty="0">
              <a:solidFill>
                <a:schemeClr val="bg1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8293322" y="6600623"/>
            <a:ext cx="747550" cy="137830"/>
          </a:xfrm>
          <a:custGeom>
            <a:avLst/>
            <a:gdLst>
              <a:gd name="T0" fmla="*/ 2818 w 14348"/>
              <a:gd name="T1" fmla="*/ 1066 h 2651"/>
              <a:gd name="T2" fmla="*/ 1449 w 14348"/>
              <a:gd name="T3" fmla="*/ 0 h 2651"/>
              <a:gd name="T4" fmla="*/ 370 w 14348"/>
              <a:gd name="T5" fmla="*/ 756 h 2651"/>
              <a:gd name="T6" fmla="*/ 1351 w 14348"/>
              <a:gd name="T7" fmla="*/ 481 h 2651"/>
              <a:gd name="T8" fmla="*/ 2066 w 14348"/>
              <a:gd name="T9" fmla="*/ 1026 h 2651"/>
              <a:gd name="T10" fmla="*/ 1033 w 14348"/>
              <a:gd name="T11" fmla="*/ 1058 h 2651"/>
              <a:gd name="T12" fmla="*/ 145 w 14348"/>
              <a:gd name="T13" fmla="*/ 1450 h 2651"/>
              <a:gd name="T14" fmla="*/ 330 w 14348"/>
              <a:gd name="T15" fmla="*/ 2449 h 2651"/>
              <a:gd name="T16" fmla="*/ 1680 w 14348"/>
              <a:gd name="T17" fmla="*/ 2534 h 2651"/>
              <a:gd name="T18" fmla="*/ 2109 w 14348"/>
              <a:gd name="T19" fmla="*/ 2274 h 2651"/>
              <a:gd name="T20" fmla="*/ 2474 w 14348"/>
              <a:gd name="T21" fmla="*/ 2585 h 2651"/>
              <a:gd name="T22" fmla="*/ 2837 w 14348"/>
              <a:gd name="T23" fmla="*/ 2253 h 2651"/>
              <a:gd name="T24" fmla="*/ 2026 w 14348"/>
              <a:gd name="T25" fmla="*/ 1710 h 2651"/>
              <a:gd name="T26" fmla="*/ 1643 w 14348"/>
              <a:gd name="T27" fmla="*/ 2111 h 2651"/>
              <a:gd name="T28" fmla="*/ 931 w 14348"/>
              <a:gd name="T29" fmla="*/ 2093 h 2651"/>
              <a:gd name="T30" fmla="*/ 1054 w 14348"/>
              <a:gd name="T31" fmla="*/ 1508 h 2651"/>
              <a:gd name="T32" fmla="*/ 2066 w 14348"/>
              <a:gd name="T33" fmla="*/ 1419 h 2651"/>
              <a:gd name="T34" fmla="*/ 8050 w 14348"/>
              <a:gd name="T35" fmla="*/ 2223 h 2651"/>
              <a:gd name="T36" fmla="*/ 7638 w 14348"/>
              <a:gd name="T37" fmla="*/ 2585 h 2651"/>
              <a:gd name="T38" fmla="*/ 7224 w 14348"/>
              <a:gd name="T39" fmla="*/ 2226 h 2651"/>
              <a:gd name="T40" fmla="*/ 7144 w 14348"/>
              <a:gd name="T41" fmla="*/ 663 h 2651"/>
              <a:gd name="T42" fmla="*/ 6302 w 14348"/>
              <a:gd name="T43" fmla="*/ 710 h 2651"/>
              <a:gd name="T44" fmla="*/ 6132 w 14348"/>
              <a:gd name="T45" fmla="*/ 2235 h 2651"/>
              <a:gd name="T46" fmla="*/ 5718 w 14348"/>
              <a:gd name="T47" fmla="*/ 2585 h 2651"/>
              <a:gd name="T48" fmla="*/ 5306 w 14348"/>
              <a:gd name="T49" fmla="*/ 2217 h 2651"/>
              <a:gd name="T50" fmla="*/ 5226 w 14348"/>
              <a:gd name="T51" fmla="*/ 663 h 2651"/>
              <a:gd name="T52" fmla="*/ 4384 w 14348"/>
              <a:gd name="T53" fmla="*/ 710 h 2651"/>
              <a:gd name="T54" fmla="*/ 4214 w 14348"/>
              <a:gd name="T55" fmla="*/ 2206 h 2651"/>
              <a:gd name="T56" fmla="*/ 3804 w 14348"/>
              <a:gd name="T57" fmla="*/ 2585 h 2651"/>
              <a:gd name="T58" fmla="*/ 3388 w 14348"/>
              <a:gd name="T59" fmla="*/ 59 h 2651"/>
              <a:gd name="T60" fmla="*/ 4159 w 14348"/>
              <a:gd name="T61" fmla="*/ 413 h 2651"/>
              <a:gd name="T62" fmla="*/ 5114 w 14348"/>
              <a:gd name="T63" fmla="*/ 0 h 2651"/>
              <a:gd name="T64" fmla="*/ 6052 w 14348"/>
              <a:gd name="T65" fmla="*/ 447 h 2651"/>
              <a:gd name="T66" fmla="*/ 7045 w 14348"/>
              <a:gd name="T67" fmla="*/ 0 h 2651"/>
              <a:gd name="T68" fmla="*/ 8050 w 14348"/>
              <a:gd name="T69" fmla="*/ 992 h 2651"/>
              <a:gd name="T70" fmla="*/ 11171 w 14348"/>
              <a:gd name="T71" fmla="*/ 401 h 2651"/>
              <a:gd name="T72" fmla="*/ 8907 w 14348"/>
              <a:gd name="T73" fmla="*/ 379 h 2651"/>
              <a:gd name="T74" fmla="*/ 8966 w 14348"/>
              <a:gd name="T75" fmla="*/ 2307 h 2651"/>
              <a:gd name="T76" fmla="*/ 11170 w 14348"/>
              <a:gd name="T77" fmla="*/ 2490 h 2651"/>
              <a:gd name="T78" fmla="*/ 11336 w 14348"/>
              <a:gd name="T79" fmla="*/ 2274 h 2651"/>
              <a:gd name="T80" fmla="*/ 10900 w 14348"/>
              <a:gd name="T81" fmla="*/ 2058 h 2651"/>
              <a:gd name="T82" fmla="*/ 10224 w 14348"/>
              <a:gd name="T83" fmla="*/ 2170 h 2651"/>
              <a:gd name="T84" fmla="*/ 9318 w 14348"/>
              <a:gd name="T85" fmla="*/ 1527 h 2651"/>
              <a:gd name="T86" fmla="*/ 11171 w 14348"/>
              <a:gd name="T87" fmla="*/ 401 h 2651"/>
              <a:gd name="T88" fmla="*/ 9533 w 14348"/>
              <a:gd name="T89" fmla="*/ 643 h 2651"/>
              <a:gd name="T90" fmla="*/ 10554 w 14348"/>
              <a:gd name="T91" fmla="*/ 648 h 2651"/>
              <a:gd name="T92" fmla="*/ 9318 w 14348"/>
              <a:gd name="T93" fmla="*/ 1076 h 2651"/>
              <a:gd name="T94" fmla="*/ 14084 w 14348"/>
              <a:gd name="T95" fmla="*/ 2619 h 2651"/>
              <a:gd name="T96" fmla="*/ 13989 w 14348"/>
              <a:gd name="T97" fmla="*/ 2632 h 2651"/>
              <a:gd name="T98" fmla="*/ 12373 w 14348"/>
              <a:gd name="T99" fmla="*/ 2282 h 2651"/>
              <a:gd name="T100" fmla="*/ 12373 w 14348"/>
              <a:gd name="T101" fmla="*/ 372 h 2651"/>
              <a:gd name="T102" fmla="*/ 14303 w 14348"/>
              <a:gd name="T103" fmla="*/ 84 h 2651"/>
              <a:gd name="T104" fmla="*/ 13979 w 14348"/>
              <a:gd name="T105" fmla="*/ 521 h 2651"/>
              <a:gd name="T106" fmla="*/ 13057 w 14348"/>
              <a:gd name="T107" fmla="*/ 732 h 2651"/>
              <a:gd name="T108" fmla="*/ 13048 w 14348"/>
              <a:gd name="T109" fmla="*/ 1911 h 2651"/>
              <a:gd name="T110" fmla="*/ 13911 w 14348"/>
              <a:gd name="T111" fmla="*/ 2123 h 2651"/>
              <a:gd name="T112" fmla="*/ 14348 w 14348"/>
              <a:gd name="T113" fmla="*/ 236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48" h="2651">
                <a:moveTo>
                  <a:pt x="2818" y="2023"/>
                </a:moveTo>
                <a:cubicBezTo>
                  <a:pt x="2818" y="1066"/>
                  <a:pt x="2818" y="1066"/>
                  <a:pt x="2818" y="1066"/>
                </a:cubicBezTo>
                <a:cubicBezTo>
                  <a:pt x="2818" y="689"/>
                  <a:pt x="2711" y="417"/>
                  <a:pt x="2498" y="251"/>
                </a:cubicBezTo>
                <a:cubicBezTo>
                  <a:pt x="2284" y="84"/>
                  <a:pt x="1934" y="0"/>
                  <a:pt x="1449" y="0"/>
                </a:cubicBezTo>
                <a:cubicBezTo>
                  <a:pt x="1062" y="0"/>
                  <a:pt x="695" y="64"/>
                  <a:pt x="345" y="192"/>
                </a:cubicBezTo>
                <a:cubicBezTo>
                  <a:pt x="370" y="756"/>
                  <a:pt x="370" y="756"/>
                  <a:pt x="370" y="756"/>
                </a:cubicBezTo>
                <a:cubicBezTo>
                  <a:pt x="518" y="668"/>
                  <a:pt x="675" y="600"/>
                  <a:pt x="841" y="552"/>
                </a:cubicBezTo>
                <a:cubicBezTo>
                  <a:pt x="1008" y="505"/>
                  <a:pt x="1178" y="481"/>
                  <a:pt x="1351" y="481"/>
                </a:cubicBezTo>
                <a:cubicBezTo>
                  <a:pt x="1601" y="481"/>
                  <a:pt x="1783" y="523"/>
                  <a:pt x="1896" y="607"/>
                </a:cubicBezTo>
                <a:cubicBezTo>
                  <a:pt x="2009" y="690"/>
                  <a:pt x="2066" y="829"/>
                  <a:pt x="2066" y="1026"/>
                </a:cubicBezTo>
                <a:cubicBezTo>
                  <a:pt x="1610" y="1026"/>
                  <a:pt x="1610" y="1026"/>
                  <a:pt x="1610" y="1026"/>
                </a:cubicBezTo>
                <a:cubicBezTo>
                  <a:pt x="1412" y="1026"/>
                  <a:pt x="1220" y="1037"/>
                  <a:pt x="1033" y="1058"/>
                </a:cubicBezTo>
                <a:cubicBezTo>
                  <a:pt x="846" y="1079"/>
                  <a:pt x="675" y="1120"/>
                  <a:pt x="521" y="1181"/>
                </a:cubicBezTo>
                <a:cubicBezTo>
                  <a:pt x="367" y="1242"/>
                  <a:pt x="241" y="1332"/>
                  <a:pt x="145" y="1450"/>
                </a:cubicBezTo>
                <a:cubicBezTo>
                  <a:pt x="48" y="1568"/>
                  <a:pt x="0" y="1717"/>
                  <a:pt x="0" y="1898"/>
                </a:cubicBezTo>
                <a:cubicBezTo>
                  <a:pt x="0" y="2131"/>
                  <a:pt x="110" y="2315"/>
                  <a:pt x="330" y="2449"/>
                </a:cubicBezTo>
                <a:cubicBezTo>
                  <a:pt x="550" y="2584"/>
                  <a:pt x="810" y="2651"/>
                  <a:pt x="1110" y="2651"/>
                </a:cubicBezTo>
                <a:cubicBezTo>
                  <a:pt x="1307" y="2651"/>
                  <a:pt x="1498" y="2612"/>
                  <a:pt x="1680" y="2534"/>
                </a:cubicBezTo>
                <a:cubicBezTo>
                  <a:pt x="1864" y="2457"/>
                  <a:pt x="2004" y="2348"/>
                  <a:pt x="2103" y="2209"/>
                </a:cubicBezTo>
                <a:cubicBezTo>
                  <a:pt x="2103" y="2247"/>
                  <a:pt x="2106" y="2255"/>
                  <a:pt x="2109" y="2274"/>
                </a:cubicBezTo>
                <a:cubicBezTo>
                  <a:pt x="2108" y="2280"/>
                  <a:pt x="2108" y="2286"/>
                  <a:pt x="2108" y="2292"/>
                </a:cubicBezTo>
                <a:cubicBezTo>
                  <a:pt x="2108" y="2453"/>
                  <a:pt x="2272" y="2585"/>
                  <a:pt x="2474" y="2585"/>
                </a:cubicBezTo>
                <a:cubicBezTo>
                  <a:pt x="2675" y="2585"/>
                  <a:pt x="2839" y="2455"/>
                  <a:pt x="2840" y="2292"/>
                </a:cubicBezTo>
                <a:cubicBezTo>
                  <a:pt x="2840" y="2279"/>
                  <a:pt x="2839" y="2266"/>
                  <a:pt x="2837" y="2253"/>
                </a:cubicBezTo>
                <a:lnTo>
                  <a:pt x="2818" y="2023"/>
                </a:lnTo>
                <a:close/>
                <a:moveTo>
                  <a:pt x="2026" y="1710"/>
                </a:moveTo>
                <a:cubicBezTo>
                  <a:pt x="1999" y="1799"/>
                  <a:pt x="1953" y="1879"/>
                  <a:pt x="1887" y="1948"/>
                </a:cubicBezTo>
                <a:cubicBezTo>
                  <a:pt x="1821" y="2016"/>
                  <a:pt x="1740" y="2072"/>
                  <a:pt x="1643" y="2111"/>
                </a:cubicBezTo>
                <a:cubicBezTo>
                  <a:pt x="1547" y="2150"/>
                  <a:pt x="1437" y="2170"/>
                  <a:pt x="1314" y="2170"/>
                </a:cubicBezTo>
                <a:cubicBezTo>
                  <a:pt x="1154" y="2170"/>
                  <a:pt x="1026" y="2145"/>
                  <a:pt x="931" y="2093"/>
                </a:cubicBezTo>
                <a:cubicBezTo>
                  <a:pt x="837" y="2043"/>
                  <a:pt x="789" y="1964"/>
                  <a:pt x="789" y="1859"/>
                </a:cubicBezTo>
                <a:cubicBezTo>
                  <a:pt x="789" y="1684"/>
                  <a:pt x="878" y="1568"/>
                  <a:pt x="1054" y="1508"/>
                </a:cubicBezTo>
                <a:cubicBezTo>
                  <a:pt x="1231" y="1449"/>
                  <a:pt x="1449" y="1419"/>
                  <a:pt x="1708" y="1419"/>
                </a:cubicBezTo>
                <a:cubicBezTo>
                  <a:pt x="2066" y="1419"/>
                  <a:pt x="2066" y="1419"/>
                  <a:pt x="2066" y="1419"/>
                </a:cubicBezTo>
                <a:cubicBezTo>
                  <a:pt x="2066" y="1524"/>
                  <a:pt x="2053" y="1621"/>
                  <a:pt x="2026" y="1710"/>
                </a:cubicBezTo>
                <a:moveTo>
                  <a:pt x="8050" y="2223"/>
                </a:moveTo>
                <a:cubicBezTo>
                  <a:pt x="8051" y="2234"/>
                  <a:pt x="8052" y="2243"/>
                  <a:pt x="8052" y="2254"/>
                </a:cubicBezTo>
                <a:cubicBezTo>
                  <a:pt x="8052" y="2436"/>
                  <a:pt x="7866" y="2585"/>
                  <a:pt x="7638" y="2585"/>
                </a:cubicBezTo>
                <a:cubicBezTo>
                  <a:pt x="7408" y="2585"/>
                  <a:pt x="7223" y="2436"/>
                  <a:pt x="7223" y="2254"/>
                </a:cubicBezTo>
                <a:cubicBezTo>
                  <a:pt x="7223" y="2245"/>
                  <a:pt x="7223" y="2236"/>
                  <a:pt x="7224" y="2226"/>
                </a:cubicBezTo>
                <a:cubicBezTo>
                  <a:pt x="7224" y="1080"/>
                  <a:pt x="7224" y="1080"/>
                  <a:pt x="7224" y="1080"/>
                </a:cubicBezTo>
                <a:cubicBezTo>
                  <a:pt x="7224" y="903"/>
                  <a:pt x="7197" y="764"/>
                  <a:pt x="7144" y="663"/>
                </a:cubicBezTo>
                <a:cubicBezTo>
                  <a:pt x="7090" y="562"/>
                  <a:pt x="6958" y="511"/>
                  <a:pt x="6749" y="511"/>
                </a:cubicBezTo>
                <a:cubicBezTo>
                  <a:pt x="6564" y="511"/>
                  <a:pt x="6415" y="577"/>
                  <a:pt x="6302" y="710"/>
                </a:cubicBezTo>
                <a:cubicBezTo>
                  <a:pt x="6189" y="842"/>
                  <a:pt x="6132" y="1059"/>
                  <a:pt x="6132" y="1360"/>
                </a:cubicBezTo>
                <a:cubicBezTo>
                  <a:pt x="6132" y="2235"/>
                  <a:pt x="6132" y="2235"/>
                  <a:pt x="6132" y="2235"/>
                </a:cubicBezTo>
                <a:cubicBezTo>
                  <a:pt x="6133" y="2241"/>
                  <a:pt x="6133" y="2247"/>
                  <a:pt x="6133" y="2254"/>
                </a:cubicBezTo>
                <a:cubicBezTo>
                  <a:pt x="6133" y="2436"/>
                  <a:pt x="5948" y="2585"/>
                  <a:pt x="5718" y="2585"/>
                </a:cubicBezTo>
                <a:cubicBezTo>
                  <a:pt x="5489" y="2585"/>
                  <a:pt x="5303" y="2436"/>
                  <a:pt x="5303" y="2254"/>
                </a:cubicBezTo>
                <a:cubicBezTo>
                  <a:pt x="5303" y="2242"/>
                  <a:pt x="5305" y="2229"/>
                  <a:pt x="5306" y="2217"/>
                </a:cubicBezTo>
                <a:cubicBezTo>
                  <a:pt x="5306" y="1080"/>
                  <a:pt x="5306" y="1080"/>
                  <a:pt x="5306" y="1080"/>
                </a:cubicBezTo>
                <a:cubicBezTo>
                  <a:pt x="5306" y="903"/>
                  <a:pt x="5280" y="764"/>
                  <a:pt x="5226" y="663"/>
                </a:cubicBezTo>
                <a:cubicBezTo>
                  <a:pt x="5172" y="562"/>
                  <a:pt x="5041" y="511"/>
                  <a:pt x="4831" y="511"/>
                </a:cubicBezTo>
                <a:cubicBezTo>
                  <a:pt x="4646" y="511"/>
                  <a:pt x="4497" y="577"/>
                  <a:pt x="4384" y="710"/>
                </a:cubicBezTo>
                <a:cubicBezTo>
                  <a:pt x="4271" y="842"/>
                  <a:pt x="4214" y="1059"/>
                  <a:pt x="4214" y="1360"/>
                </a:cubicBezTo>
                <a:cubicBezTo>
                  <a:pt x="4214" y="2206"/>
                  <a:pt x="4214" y="2206"/>
                  <a:pt x="4214" y="2206"/>
                </a:cubicBezTo>
                <a:cubicBezTo>
                  <a:pt x="4217" y="2221"/>
                  <a:pt x="4219" y="2238"/>
                  <a:pt x="4219" y="2254"/>
                </a:cubicBezTo>
                <a:cubicBezTo>
                  <a:pt x="4219" y="2436"/>
                  <a:pt x="4033" y="2585"/>
                  <a:pt x="3804" y="2585"/>
                </a:cubicBezTo>
                <a:cubicBezTo>
                  <a:pt x="3579" y="2585"/>
                  <a:pt x="3396" y="2442"/>
                  <a:pt x="3389" y="2264"/>
                </a:cubicBezTo>
                <a:cubicBezTo>
                  <a:pt x="3388" y="59"/>
                  <a:pt x="3388" y="59"/>
                  <a:pt x="3388" y="59"/>
                </a:cubicBezTo>
                <a:cubicBezTo>
                  <a:pt x="4159" y="59"/>
                  <a:pt x="4159" y="59"/>
                  <a:pt x="4159" y="59"/>
                </a:cubicBezTo>
                <a:cubicBezTo>
                  <a:pt x="4159" y="413"/>
                  <a:pt x="4159" y="413"/>
                  <a:pt x="4159" y="413"/>
                </a:cubicBezTo>
                <a:cubicBezTo>
                  <a:pt x="4282" y="272"/>
                  <a:pt x="4430" y="168"/>
                  <a:pt x="4603" y="101"/>
                </a:cubicBezTo>
                <a:cubicBezTo>
                  <a:pt x="4775" y="34"/>
                  <a:pt x="4947" y="0"/>
                  <a:pt x="5114" y="0"/>
                </a:cubicBezTo>
                <a:cubicBezTo>
                  <a:pt x="5341" y="0"/>
                  <a:pt x="5531" y="36"/>
                  <a:pt x="5685" y="106"/>
                </a:cubicBezTo>
                <a:cubicBezTo>
                  <a:pt x="5839" y="176"/>
                  <a:pt x="5961" y="290"/>
                  <a:pt x="6052" y="447"/>
                </a:cubicBezTo>
                <a:cubicBezTo>
                  <a:pt x="6147" y="300"/>
                  <a:pt x="6283" y="188"/>
                  <a:pt x="6462" y="113"/>
                </a:cubicBezTo>
                <a:cubicBezTo>
                  <a:pt x="6641" y="38"/>
                  <a:pt x="6835" y="0"/>
                  <a:pt x="7045" y="0"/>
                </a:cubicBezTo>
                <a:cubicBezTo>
                  <a:pt x="7411" y="0"/>
                  <a:pt x="7670" y="89"/>
                  <a:pt x="7822" y="265"/>
                </a:cubicBezTo>
                <a:cubicBezTo>
                  <a:pt x="7974" y="442"/>
                  <a:pt x="8050" y="684"/>
                  <a:pt x="8050" y="992"/>
                </a:cubicBezTo>
                <a:lnTo>
                  <a:pt x="8050" y="2223"/>
                </a:lnTo>
                <a:close/>
                <a:moveTo>
                  <a:pt x="11171" y="401"/>
                </a:moveTo>
                <a:cubicBezTo>
                  <a:pt x="10943" y="134"/>
                  <a:pt x="10553" y="0"/>
                  <a:pt x="10003" y="0"/>
                </a:cubicBezTo>
                <a:cubicBezTo>
                  <a:pt x="9525" y="0"/>
                  <a:pt x="9161" y="127"/>
                  <a:pt x="8907" y="379"/>
                </a:cubicBezTo>
                <a:cubicBezTo>
                  <a:pt x="8655" y="631"/>
                  <a:pt x="8528" y="951"/>
                  <a:pt x="8528" y="1338"/>
                </a:cubicBezTo>
                <a:cubicBezTo>
                  <a:pt x="8528" y="1754"/>
                  <a:pt x="8674" y="2077"/>
                  <a:pt x="8966" y="2307"/>
                </a:cubicBezTo>
                <a:cubicBezTo>
                  <a:pt x="9258" y="2536"/>
                  <a:pt x="9665" y="2651"/>
                  <a:pt x="10187" y="2651"/>
                </a:cubicBezTo>
                <a:cubicBezTo>
                  <a:pt x="10562" y="2651"/>
                  <a:pt x="10889" y="2597"/>
                  <a:pt x="11170" y="2490"/>
                </a:cubicBezTo>
                <a:cubicBezTo>
                  <a:pt x="11174" y="2487"/>
                  <a:pt x="11174" y="2487"/>
                  <a:pt x="11174" y="2487"/>
                </a:cubicBezTo>
                <a:cubicBezTo>
                  <a:pt x="11270" y="2447"/>
                  <a:pt x="11336" y="2366"/>
                  <a:pt x="11336" y="2274"/>
                </a:cubicBezTo>
                <a:cubicBezTo>
                  <a:pt x="11336" y="2141"/>
                  <a:pt x="11201" y="2033"/>
                  <a:pt x="11034" y="2033"/>
                </a:cubicBezTo>
                <a:cubicBezTo>
                  <a:pt x="10986" y="2033"/>
                  <a:pt x="10941" y="2043"/>
                  <a:pt x="10900" y="2058"/>
                </a:cubicBezTo>
                <a:cubicBezTo>
                  <a:pt x="10852" y="2075"/>
                  <a:pt x="10802" y="2089"/>
                  <a:pt x="10755" y="2103"/>
                </a:cubicBezTo>
                <a:cubicBezTo>
                  <a:pt x="10590" y="2148"/>
                  <a:pt x="10413" y="2170"/>
                  <a:pt x="10224" y="2170"/>
                </a:cubicBezTo>
                <a:cubicBezTo>
                  <a:pt x="9957" y="2170"/>
                  <a:pt x="9739" y="2113"/>
                  <a:pt x="9571" y="1999"/>
                </a:cubicBezTo>
                <a:cubicBezTo>
                  <a:pt x="9402" y="1885"/>
                  <a:pt x="9318" y="1728"/>
                  <a:pt x="9318" y="1527"/>
                </a:cubicBezTo>
                <a:cubicBezTo>
                  <a:pt x="11513" y="1527"/>
                  <a:pt x="11513" y="1527"/>
                  <a:pt x="11513" y="1527"/>
                </a:cubicBezTo>
                <a:cubicBezTo>
                  <a:pt x="11513" y="1043"/>
                  <a:pt x="11399" y="667"/>
                  <a:pt x="11171" y="401"/>
                </a:cubicBezTo>
                <a:moveTo>
                  <a:pt x="9318" y="1076"/>
                </a:moveTo>
                <a:cubicBezTo>
                  <a:pt x="9338" y="895"/>
                  <a:pt x="9410" y="751"/>
                  <a:pt x="9533" y="643"/>
                </a:cubicBezTo>
                <a:cubicBezTo>
                  <a:pt x="9656" y="535"/>
                  <a:pt x="9829" y="481"/>
                  <a:pt x="10052" y="481"/>
                </a:cubicBezTo>
                <a:cubicBezTo>
                  <a:pt x="10274" y="481"/>
                  <a:pt x="10441" y="537"/>
                  <a:pt x="10554" y="648"/>
                </a:cubicBezTo>
                <a:cubicBezTo>
                  <a:pt x="10667" y="759"/>
                  <a:pt x="10724" y="902"/>
                  <a:pt x="10724" y="1076"/>
                </a:cubicBezTo>
                <a:lnTo>
                  <a:pt x="9318" y="1076"/>
                </a:lnTo>
                <a:close/>
                <a:moveTo>
                  <a:pt x="14348" y="2365"/>
                </a:moveTo>
                <a:cubicBezTo>
                  <a:pt x="14348" y="2491"/>
                  <a:pt x="14234" y="2597"/>
                  <a:pt x="14084" y="2619"/>
                </a:cubicBezTo>
                <a:cubicBezTo>
                  <a:pt x="14081" y="2620"/>
                  <a:pt x="14078" y="2621"/>
                  <a:pt x="14075" y="2622"/>
                </a:cubicBezTo>
                <a:cubicBezTo>
                  <a:pt x="14046" y="2625"/>
                  <a:pt x="14018" y="2629"/>
                  <a:pt x="13989" y="2632"/>
                </a:cubicBezTo>
                <a:cubicBezTo>
                  <a:pt x="13857" y="2644"/>
                  <a:pt x="13705" y="2651"/>
                  <a:pt x="13532" y="2651"/>
                </a:cubicBezTo>
                <a:cubicBezTo>
                  <a:pt x="13031" y="2651"/>
                  <a:pt x="12644" y="2528"/>
                  <a:pt x="12373" y="2282"/>
                </a:cubicBezTo>
                <a:cubicBezTo>
                  <a:pt x="12101" y="2036"/>
                  <a:pt x="11965" y="1714"/>
                  <a:pt x="11965" y="1313"/>
                </a:cubicBezTo>
                <a:cubicBezTo>
                  <a:pt x="11965" y="933"/>
                  <a:pt x="12101" y="619"/>
                  <a:pt x="12373" y="372"/>
                </a:cubicBezTo>
                <a:cubicBezTo>
                  <a:pt x="12644" y="124"/>
                  <a:pt x="13020" y="0"/>
                  <a:pt x="13501" y="0"/>
                </a:cubicBezTo>
                <a:cubicBezTo>
                  <a:pt x="13801" y="0"/>
                  <a:pt x="14069" y="28"/>
                  <a:pt x="14303" y="84"/>
                </a:cubicBezTo>
                <a:cubicBezTo>
                  <a:pt x="14229" y="555"/>
                  <a:pt x="14229" y="555"/>
                  <a:pt x="14229" y="555"/>
                </a:cubicBezTo>
                <a:cubicBezTo>
                  <a:pt x="14142" y="540"/>
                  <a:pt x="14059" y="528"/>
                  <a:pt x="13979" y="521"/>
                </a:cubicBezTo>
                <a:cubicBezTo>
                  <a:pt x="13900" y="514"/>
                  <a:pt x="13795" y="511"/>
                  <a:pt x="13668" y="511"/>
                </a:cubicBezTo>
                <a:cubicBezTo>
                  <a:pt x="13413" y="511"/>
                  <a:pt x="13209" y="585"/>
                  <a:pt x="13057" y="732"/>
                </a:cubicBezTo>
                <a:cubicBezTo>
                  <a:pt x="12905" y="880"/>
                  <a:pt x="12829" y="1074"/>
                  <a:pt x="12829" y="1313"/>
                </a:cubicBezTo>
                <a:cubicBezTo>
                  <a:pt x="12829" y="1560"/>
                  <a:pt x="12902" y="1759"/>
                  <a:pt x="13048" y="1911"/>
                </a:cubicBezTo>
                <a:cubicBezTo>
                  <a:pt x="13194" y="2064"/>
                  <a:pt x="13407" y="2141"/>
                  <a:pt x="13686" y="2141"/>
                </a:cubicBezTo>
                <a:cubicBezTo>
                  <a:pt x="13761" y="2141"/>
                  <a:pt x="13836" y="2135"/>
                  <a:pt x="13911" y="2123"/>
                </a:cubicBezTo>
                <a:cubicBezTo>
                  <a:pt x="13946" y="2113"/>
                  <a:pt x="13984" y="2107"/>
                  <a:pt x="14024" y="2107"/>
                </a:cubicBezTo>
                <a:cubicBezTo>
                  <a:pt x="14203" y="2107"/>
                  <a:pt x="14348" y="2223"/>
                  <a:pt x="14348" y="23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1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6"/>
          <p:cNvSpPr/>
          <p:nvPr userDrawn="1"/>
        </p:nvSpPr>
        <p:spPr>
          <a:xfrm>
            <a:off x="2352319" y="6125344"/>
            <a:ext cx="6791681" cy="59609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13945983"/>
              <a:gd name="connsiteY0" fmla="*/ 605125 h 605125"/>
              <a:gd name="connsiteX1" fmla="*/ 13945983 w 13945983"/>
              <a:gd name="connsiteY1" fmla="*/ 0 h 605125"/>
              <a:gd name="connsiteX2" fmla="*/ 13945349 w 13945983"/>
              <a:gd name="connsiteY2" fmla="*/ 351859 h 605125"/>
              <a:gd name="connsiteX3" fmla="*/ 0 w 13945983"/>
              <a:gd name="connsiteY3" fmla="*/ 605125 h 605125"/>
              <a:gd name="connsiteX0" fmla="*/ 0 w 10638314"/>
              <a:gd name="connsiteY0" fmla="*/ 559877 h 559877"/>
              <a:gd name="connsiteX1" fmla="*/ 10638314 w 10638314"/>
              <a:gd name="connsiteY1" fmla="*/ 0 h 559877"/>
              <a:gd name="connsiteX2" fmla="*/ 10637680 w 10638314"/>
              <a:gd name="connsiteY2" fmla="*/ 351859 h 559877"/>
              <a:gd name="connsiteX3" fmla="*/ 0 w 10638314"/>
              <a:gd name="connsiteY3" fmla="*/ 559877 h 559877"/>
              <a:gd name="connsiteX0" fmla="*/ 0 w 10638314"/>
              <a:gd name="connsiteY0" fmla="*/ 585734 h 585734"/>
              <a:gd name="connsiteX1" fmla="*/ 10638314 w 10638314"/>
              <a:gd name="connsiteY1" fmla="*/ 0 h 585734"/>
              <a:gd name="connsiteX2" fmla="*/ 10637680 w 10638314"/>
              <a:gd name="connsiteY2" fmla="*/ 377716 h 585734"/>
              <a:gd name="connsiteX3" fmla="*/ 0 w 10638314"/>
              <a:gd name="connsiteY3" fmla="*/ 585734 h 58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8314" h="585734">
                <a:moveTo>
                  <a:pt x="0" y="585734"/>
                </a:moveTo>
                <a:lnTo>
                  <a:pt x="10638314" y="0"/>
                </a:lnTo>
                <a:cubicBezTo>
                  <a:pt x="10638103" y="117286"/>
                  <a:pt x="10637891" y="260430"/>
                  <a:pt x="10637680" y="377716"/>
                </a:cubicBezTo>
                <a:lnTo>
                  <a:pt x="0" y="585734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" y="6402232"/>
            <a:ext cx="9150579" cy="455768"/>
          </a:xfrm>
          <a:custGeom>
            <a:avLst/>
            <a:gdLst>
              <a:gd name="connsiteX0" fmla="*/ 0 w 9144000"/>
              <a:gd name="connsiteY0" fmla="*/ 0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4" fmla="*/ 0 w 9144000"/>
              <a:gd name="connsiteY4" fmla="*/ 0 h 297886"/>
              <a:gd name="connsiteX0" fmla="*/ 0 w 9144000"/>
              <a:gd name="connsiteY0" fmla="*/ 297886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0" fmla="*/ 0 w 9150579"/>
              <a:gd name="connsiteY0" fmla="*/ 455768 h 455768"/>
              <a:gd name="connsiteX1" fmla="*/ 9150579 w 9150579"/>
              <a:gd name="connsiteY1" fmla="*/ 0 h 455768"/>
              <a:gd name="connsiteX2" fmla="*/ 9144000 w 9150579"/>
              <a:gd name="connsiteY2" fmla="*/ 455768 h 455768"/>
              <a:gd name="connsiteX3" fmla="*/ 0 w 9150579"/>
              <a:gd name="connsiteY3" fmla="*/ 455768 h 4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579" h="455768">
                <a:moveTo>
                  <a:pt x="0" y="455768"/>
                </a:moveTo>
                <a:lnTo>
                  <a:pt x="9150579" y="0"/>
                </a:lnTo>
                <a:lnTo>
                  <a:pt x="9144000" y="455768"/>
                </a:lnTo>
                <a:lnTo>
                  <a:pt x="0" y="455768"/>
                </a:lnTo>
                <a:close/>
              </a:path>
            </a:pathLst>
          </a:cu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19" y="286604"/>
            <a:ext cx="8640959" cy="989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8640959" cy="48554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ight Triangle 6"/>
          <p:cNvSpPr/>
          <p:nvPr userDrawn="1"/>
        </p:nvSpPr>
        <p:spPr>
          <a:xfrm>
            <a:off x="-8258" y="6236438"/>
            <a:ext cx="9158838" cy="632272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10475694"/>
              <a:gd name="connsiteY0" fmla="*/ 1040529 h 1040529"/>
              <a:gd name="connsiteX1" fmla="*/ 10475694 w 10475694"/>
              <a:gd name="connsiteY1" fmla="*/ 0 h 1040529"/>
              <a:gd name="connsiteX2" fmla="*/ 10475060 w 10475694"/>
              <a:gd name="connsiteY2" fmla="*/ 351859 h 1040529"/>
              <a:gd name="connsiteX3" fmla="*/ 0 w 10475694"/>
              <a:gd name="connsiteY3" fmla="*/ 1040529 h 1040529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248296 h 1248296"/>
              <a:gd name="connsiteX1" fmla="*/ 10475694 w 10475694"/>
              <a:gd name="connsiteY1" fmla="*/ 0 h 1248296"/>
              <a:gd name="connsiteX2" fmla="*/ 10475060 w 10475694"/>
              <a:gd name="connsiteY2" fmla="*/ 396380 h 1248296"/>
              <a:gd name="connsiteX3" fmla="*/ 0 w 10475694"/>
              <a:gd name="connsiteY3" fmla="*/ 1248296 h 1248296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315" h="1426384">
                <a:moveTo>
                  <a:pt x="0" y="1426384"/>
                </a:moveTo>
                <a:cubicBezTo>
                  <a:pt x="3033131" y="1131010"/>
                  <a:pt x="7461254" y="417415"/>
                  <a:pt x="10498315" y="0"/>
                </a:cubicBezTo>
                <a:cubicBezTo>
                  <a:pt x="10498104" y="117286"/>
                  <a:pt x="10497892" y="279094"/>
                  <a:pt x="10497681" y="396380"/>
                </a:cubicBezTo>
                <a:cubicBezTo>
                  <a:pt x="6998454" y="739715"/>
                  <a:pt x="8023532" y="667511"/>
                  <a:pt x="0" y="1426384"/>
                </a:cubicBez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3997398" y="6600622"/>
            <a:ext cx="4318918" cy="18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/>
            <a:r>
              <a:rPr lang="en-GB" sz="700" spc="0" dirty="0">
                <a:solidFill>
                  <a:schemeClr val="bg1"/>
                </a:solidFill>
              </a:rPr>
              <a:t>world’s biggest measurement &amp; insights trade body</a:t>
            </a:r>
            <a:r>
              <a:rPr lang="en-GB" sz="700" spc="0" baseline="0" dirty="0">
                <a:solidFill>
                  <a:schemeClr val="bg1"/>
                </a:solidFill>
              </a:rPr>
              <a:t>  </a:t>
            </a:r>
            <a:r>
              <a:rPr lang="en-GB" sz="700" spc="0" dirty="0">
                <a:solidFill>
                  <a:schemeClr val="bg1"/>
                </a:solidFill>
              </a:rPr>
              <a:t>www.amecorg.com </a:t>
            </a:r>
            <a:r>
              <a:rPr lang="en-GB" sz="700" spc="0" baseline="0" dirty="0">
                <a:solidFill>
                  <a:schemeClr val="bg1"/>
                </a:solidFill>
              </a:rPr>
              <a:t>   </a:t>
            </a:r>
            <a:r>
              <a:rPr lang="en-GB" sz="700" spc="0" dirty="0">
                <a:solidFill>
                  <a:schemeClr val="bg1"/>
                </a:solidFill>
              </a:rPr>
              <a:t>#</a:t>
            </a:r>
            <a:r>
              <a:rPr lang="en-GB" sz="700" spc="0" dirty="0" err="1">
                <a:solidFill>
                  <a:schemeClr val="bg1"/>
                </a:solidFill>
              </a:rPr>
              <a:t>amecorg</a:t>
            </a:r>
            <a:endParaRPr lang="en-US" sz="700" spc="0" dirty="0">
              <a:solidFill>
                <a:schemeClr val="bg1"/>
              </a:solidFill>
            </a:endParaRPr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8293322" y="6600623"/>
            <a:ext cx="747550" cy="137830"/>
          </a:xfrm>
          <a:custGeom>
            <a:avLst/>
            <a:gdLst>
              <a:gd name="T0" fmla="*/ 2818 w 14348"/>
              <a:gd name="T1" fmla="*/ 1066 h 2651"/>
              <a:gd name="T2" fmla="*/ 1449 w 14348"/>
              <a:gd name="T3" fmla="*/ 0 h 2651"/>
              <a:gd name="T4" fmla="*/ 370 w 14348"/>
              <a:gd name="T5" fmla="*/ 756 h 2651"/>
              <a:gd name="T6" fmla="*/ 1351 w 14348"/>
              <a:gd name="T7" fmla="*/ 481 h 2651"/>
              <a:gd name="T8" fmla="*/ 2066 w 14348"/>
              <a:gd name="T9" fmla="*/ 1026 h 2651"/>
              <a:gd name="T10" fmla="*/ 1033 w 14348"/>
              <a:gd name="T11" fmla="*/ 1058 h 2651"/>
              <a:gd name="T12" fmla="*/ 145 w 14348"/>
              <a:gd name="T13" fmla="*/ 1450 h 2651"/>
              <a:gd name="T14" fmla="*/ 330 w 14348"/>
              <a:gd name="T15" fmla="*/ 2449 h 2651"/>
              <a:gd name="T16" fmla="*/ 1680 w 14348"/>
              <a:gd name="T17" fmla="*/ 2534 h 2651"/>
              <a:gd name="T18" fmla="*/ 2109 w 14348"/>
              <a:gd name="T19" fmla="*/ 2274 h 2651"/>
              <a:gd name="T20" fmla="*/ 2474 w 14348"/>
              <a:gd name="T21" fmla="*/ 2585 h 2651"/>
              <a:gd name="T22" fmla="*/ 2837 w 14348"/>
              <a:gd name="T23" fmla="*/ 2253 h 2651"/>
              <a:gd name="T24" fmla="*/ 2026 w 14348"/>
              <a:gd name="T25" fmla="*/ 1710 h 2651"/>
              <a:gd name="T26" fmla="*/ 1643 w 14348"/>
              <a:gd name="T27" fmla="*/ 2111 h 2651"/>
              <a:gd name="T28" fmla="*/ 931 w 14348"/>
              <a:gd name="T29" fmla="*/ 2093 h 2651"/>
              <a:gd name="T30" fmla="*/ 1054 w 14348"/>
              <a:gd name="T31" fmla="*/ 1508 h 2651"/>
              <a:gd name="T32" fmla="*/ 2066 w 14348"/>
              <a:gd name="T33" fmla="*/ 1419 h 2651"/>
              <a:gd name="T34" fmla="*/ 8050 w 14348"/>
              <a:gd name="T35" fmla="*/ 2223 h 2651"/>
              <a:gd name="T36" fmla="*/ 7638 w 14348"/>
              <a:gd name="T37" fmla="*/ 2585 h 2651"/>
              <a:gd name="T38" fmla="*/ 7224 w 14348"/>
              <a:gd name="T39" fmla="*/ 2226 h 2651"/>
              <a:gd name="T40" fmla="*/ 7144 w 14348"/>
              <a:gd name="T41" fmla="*/ 663 h 2651"/>
              <a:gd name="T42" fmla="*/ 6302 w 14348"/>
              <a:gd name="T43" fmla="*/ 710 h 2651"/>
              <a:gd name="T44" fmla="*/ 6132 w 14348"/>
              <a:gd name="T45" fmla="*/ 2235 h 2651"/>
              <a:gd name="T46" fmla="*/ 5718 w 14348"/>
              <a:gd name="T47" fmla="*/ 2585 h 2651"/>
              <a:gd name="T48" fmla="*/ 5306 w 14348"/>
              <a:gd name="T49" fmla="*/ 2217 h 2651"/>
              <a:gd name="T50" fmla="*/ 5226 w 14348"/>
              <a:gd name="T51" fmla="*/ 663 h 2651"/>
              <a:gd name="T52" fmla="*/ 4384 w 14348"/>
              <a:gd name="T53" fmla="*/ 710 h 2651"/>
              <a:gd name="T54" fmla="*/ 4214 w 14348"/>
              <a:gd name="T55" fmla="*/ 2206 h 2651"/>
              <a:gd name="T56" fmla="*/ 3804 w 14348"/>
              <a:gd name="T57" fmla="*/ 2585 h 2651"/>
              <a:gd name="T58" fmla="*/ 3388 w 14348"/>
              <a:gd name="T59" fmla="*/ 59 h 2651"/>
              <a:gd name="T60" fmla="*/ 4159 w 14348"/>
              <a:gd name="T61" fmla="*/ 413 h 2651"/>
              <a:gd name="T62" fmla="*/ 5114 w 14348"/>
              <a:gd name="T63" fmla="*/ 0 h 2651"/>
              <a:gd name="T64" fmla="*/ 6052 w 14348"/>
              <a:gd name="T65" fmla="*/ 447 h 2651"/>
              <a:gd name="T66" fmla="*/ 7045 w 14348"/>
              <a:gd name="T67" fmla="*/ 0 h 2651"/>
              <a:gd name="T68" fmla="*/ 8050 w 14348"/>
              <a:gd name="T69" fmla="*/ 992 h 2651"/>
              <a:gd name="T70" fmla="*/ 11171 w 14348"/>
              <a:gd name="T71" fmla="*/ 401 h 2651"/>
              <a:gd name="T72" fmla="*/ 8907 w 14348"/>
              <a:gd name="T73" fmla="*/ 379 h 2651"/>
              <a:gd name="T74" fmla="*/ 8966 w 14348"/>
              <a:gd name="T75" fmla="*/ 2307 h 2651"/>
              <a:gd name="T76" fmla="*/ 11170 w 14348"/>
              <a:gd name="T77" fmla="*/ 2490 h 2651"/>
              <a:gd name="T78" fmla="*/ 11336 w 14348"/>
              <a:gd name="T79" fmla="*/ 2274 h 2651"/>
              <a:gd name="T80" fmla="*/ 10900 w 14348"/>
              <a:gd name="T81" fmla="*/ 2058 h 2651"/>
              <a:gd name="T82" fmla="*/ 10224 w 14348"/>
              <a:gd name="T83" fmla="*/ 2170 h 2651"/>
              <a:gd name="T84" fmla="*/ 9318 w 14348"/>
              <a:gd name="T85" fmla="*/ 1527 h 2651"/>
              <a:gd name="T86" fmla="*/ 11171 w 14348"/>
              <a:gd name="T87" fmla="*/ 401 h 2651"/>
              <a:gd name="T88" fmla="*/ 9533 w 14348"/>
              <a:gd name="T89" fmla="*/ 643 h 2651"/>
              <a:gd name="T90" fmla="*/ 10554 w 14348"/>
              <a:gd name="T91" fmla="*/ 648 h 2651"/>
              <a:gd name="T92" fmla="*/ 9318 w 14348"/>
              <a:gd name="T93" fmla="*/ 1076 h 2651"/>
              <a:gd name="T94" fmla="*/ 14084 w 14348"/>
              <a:gd name="T95" fmla="*/ 2619 h 2651"/>
              <a:gd name="T96" fmla="*/ 13989 w 14348"/>
              <a:gd name="T97" fmla="*/ 2632 h 2651"/>
              <a:gd name="T98" fmla="*/ 12373 w 14348"/>
              <a:gd name="T99" fmla="*/ 2282 h 2651"/>
              <a:gd name="T100" fmla="*/ 12373 w 14348"/>
              <a:gd name="T101" fmla="*/ 372 h 2651"/>
              <a:gd name="T102" fmla="*/ 14303 w 14348"/>
              <a:gd name="T103" fmla="*/ 84 h 2651"/>
              <a:gd name="T104" fmla="*/ 13979 w 14348"/>
              <a:gd name="T105" fmla="*/ 521 h 2651"/>
              <a:gd name="T106" fmla="*/ 13057 w 14348"/>
              <a:gd name="T107" fmla="*/ 732 h 2651"/>
              <a:gd name="T108" fmla="*/ 13048 w 14348"/>
              <a:gd name="T109" fmla="*/ 1911 h 2651"/>
              <a:gd name="T110" fmla="*/ 13911 w 14348"/>
              <a:gd name="T111" fmla="*/ 2123 h 2651"/>
              <a:gd name="T112" fmla="*/ 14348 w 14348"/>
              <a:gd name="T113" fmla="*/ 236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48" h="2651">
                <a:moveTo>
                  <a:pt x="2818" y="2023"/>
                </a:moveTo>
                <a:cubicBezTo>
                  <a:pt x="2818" y="1066"/>
                  <a:pt x="2818" y="1066"/>
                  <a:pt x="2818" y="1066"/>
                </a:cubicBezTo>
                <a:cubicBezTo>
                  <a:pt x="2818" y="689"/>
                  <a:pt x="2711" y="417"/>
                  <a:pt x="2498" y="251"/>
                </a:cubicBezTo>
                <a:cubicBezTo>
                  <a:pt x="2284" y="84"/>
                  <a:pt x="1934" y="0"/>
                  <a:pt x="1449" y="0"/>
                </a:cubicBezTo>
                <a:cubicBezTo>
                  <a:pt x="1062" y="0"/>
                  <a:pt x="695" y="64"/>
                  <a:pt x="345" y="192"/>
                </a:cubicBezTo>
                <a:cubicBezTo>
                  <a:pt x="370" y="756"/>
                  <a:pt x="370" y="756"/>
                  <a:pt x="370" y="756"/>
                </a:cubicBezTo>
                <a:cubicBezTo>
                  <a:pt x="518" y="668"/>
                  <a:pt x="675" y="600"/>
                  <a:pt x="841" y="552"/>
                </a:cubicBezTo>
                <a:cubicBezTo>
                  <a:pt x="1008" y="505"/>
                  <a:pt x="1178" y="481"/>
                  <a:pt x="1351" y="481"/>
                </a:cubicBezTo>
                <a:cubicBezTo>
                  <a:pt x="1601" y="481"/>
                  <a:pt x="1783" y="523"/>
                  <a:pt x="1896" y="607"/>
                </a:cubicBezTo>
                <a:cubicBezTo>
                  <a:pt x="2009" y="690"/>
                  <a:pt x="2066" y="829"/>
                  <a:pt x="2066" y="1026"/>
                </a:cubicBezTo>
                <a:cubicBezTo>
                  <a:pt x="1610" y="1026"/>
                  <a:pt x="1610" y="1026"/>
                  <a:pt x="1610" y="1026"/>
                </a:cubicBezTo>
                <a:cubicBezTo>
                  <a:pt x="1412" y="1026"/>
                  <a:pt x="1220" y="1037"/>
                  <a:pt x="1033" y="1058"/>
                </a:cubicBezTo>
                <a:cubicBezTo>
                  <a:pt x="846" y="1079"/>
                  <a:pt x="675" y="1120"/>
                  <a:pt x="521" y="1181"/>
                </a:cubicBezTo>
                <a:cubicBezTo>
                  <a:pt x="367" y="1242"/>
                  <a:pt x="241" y="1332"/>
                  <a:pt x="145" y="1450"/>
                </a:cubicBezTo>
                <a:cubicBezTo>
                  <a:pt x="48" y="1568"/>
                  <a:pt x="0" y="1717"/>
                  <a:pt x="0" y="1898"/>
                </a:cubicBezTo>
                <a:cubicBezTo>
                  <a:pt x="0" y="2131"/>
                  <a:pt x="110" y="2315"/>
                  <a:pt x="330" y="2449"/>
                </a:cubicBezTo>
                <a:cubicBezTo>
                  <a:pt x="550" y="2584"/>
                  <a:pt x="810" y="2651"/>
                  <a:pt x="1110" y="2651"/>
                </a:cubicBezTo>
                <a:cubicBezTo>
                  <a:pt x="1307" y="2651"/>
                  <a:pt x="1498" y="2612"/>
                  <a:pt x="1680" y="2534"/>
                </a:cubicBezTo>
                <a:cubicBezTo>
                  <a:pt x="1864" y="2457"/>
                  <a:pt x="2004" y="2348"/>
                  <a:pt x="2103" y="2209"/>
                </a:cubicBezTo>
                <a:cubicBezTo>
                  <a:pt x="2103" y="2247"/>
                  <a:pt x="2106" y="2255"/>
                  <a:pt x="2109" y="2274"/>
                </a:cubicBezTo>
                <a:cubicBezTo>
                  <a:pt x="2108" y="2280"/>
                  <a:pt x="2108" y="2286"/>
                  <a:pt x="2108" y="2292"/>
                </a:cubicBezTo>
                <a:cubicBezTo>
                  <a:pt x="2108" y="2453"/>
                  <a:pt x="2272" y="2585"/>
                  <a:pt x="2474" y="2585"/>
                </a:cubicBezTo>
                <a:cubicBezTo>
                  <a:pt x="2675" y="2585"/>
                  <a:pt x="2839" y="2455"/>
                  <a:pt x="2840" y="2292"/>
                </a:cubicBezTo>
                <a:cubicBezTo>
                  <a:pt x="2840" y="2279"/>
                  <a:pt x="2839" y="2266"/>
                  <a:pt x="2837" y="2253"/>
                </a:cubicBezTo>
                <a:lnTo>
                  <a:pt x="2818" y="2023"/>
                </a:lnTo>
                <a:close/>
                <a:moveTo>
                  <a:pt x="2026" y="1710"/>
                </a:moveTo>
                <a:cubicBezTo>
                  <a:pt x="1999" y="1799"/>
                  <a:pt x="1953" y="1879"/>
                  <a:pt x="1887" y="1948"/>
                </a:cubicBezTo>
                <a:cubicBezTo>
                  <a:pt x="1821" y="2016"/>
                  <a:pt x="1740" y="2072"/>
                  <a:pt x="1643" y="2111"/>
                </a:cubicBezTo>
                <a:cubicBezTo>
                  <a:pt x="1547" y="2150"/>
                  <a:pt x="1437" y="2170"/>
                  <a:pt x="1314" y="2170"/>
                </a:cubicBezTo>
                <a:cubicBezTo>
                  <a:pt x="1154" y="2170"/>
                  <a:pt x="1026" y="2145"/>
                  <a:pt x="931" y="2093"/>
                </a:cubicBezTo>
                <a:cubicBezTo>
                  <a:pt x="837" y="2043"/>
                  <a:pt x="789" y="1964"/>
                  <a:pt x="789" y="1859"/>
                </a:cubicBezTo>
                <a:cubicBezTo>
                  <a:pt x="789" y="1684"/>
                  <a:pt x="878" y="1568"/>
                  <a:pt x="1054" y="1508"/>
                </a:cubicBezTo>
                <a:cubicBezTo>
                  <a:pt x="1231" y="1449"/>
                  <a:pt x="1449" y="1419"/>
                  <a:pt x="1708" y="1419"/>
                </a:cubicBezTo>
                <a:cubicBezTo>
                  <a:pt x="2066" y="1419"/>
                  <a:pt x="2066" y="1419"/>
                  <a:pt x="2066" y="1419"/>
                </a:cubicBezTo>
                <a:cubicBezTo>
                  <a:pt x="2066" y="1524"/>
                  <a:pt x="2053" y="1621"/>
                  <a:pt x="2026" y="1710"/>
                </a:cubicBezTo>
                <a:moveTo>
                  <a:pt x="8050" y="2223"/>
                </a:moveTo>
                <a:cubicBezTo>
                  <a:pt x="8051" y="2234"/>
                  <a:pt x="8052" y="2243"/>
                  <a:pt x="8052" y="2254"/>
                </a:cubicBezTo>
                <a:cubicBezTo>
                  <a:pt x="8052" y="2436"/>
                  <a:pt x="7866" y="2585"/>
                  <a:pt x="7638" y="2585"/>
                </a:cubicBezTo>
                <a:cubicBezTo>
                  <a:pt x="7408" y="2585"/>
                  <a:pt x="7223" y="2436"/>
                  <a:pt x="7223" y="2254"/>
                </a:cubicBezTo>
                <a:cubicBezTo>
                  <a:pt x="7223" y="2245"/>
                  <a:pt x="7223" y="2236"/>
                  <a:pt x="7224" y="2226"/>
                </a:cubicBezTo>
                <a:cubicBezTo>
                  <a:pt x="7224" y="1080"/>
                  <a:pt x="7224" y="1080"/>
                  <a:pt x="7224" y="1080"/>
                </a:cubicBezTo>
                <a:cubicBezTo>
                  <a:pt x="7224" y="903"/>
                  <a:pt x="7197" y="764"/>
                  <a:pt x="7144" y="663"/>
                </a:cubicBezTo>
                <a:cubicBezTo>
                  <a:pt x="7090" y="562"/>
                  <a:pt x="6958" y="511"/>
                  <a:pt x="6749" y="511"/>
                </a:cubicBezTo>
                <a:cubicBezTo>
                  <a:pt x="6564" y="511"/>
                  <a:pt x="6415" y="577"/>
                  <a:pt x="6302" y="710"/>
                </a:cubicBezTo>
                <a:cubicBezTo>
                  <a:pt x="6189" y="842"/>
                  <a:pt x="6132" y="1059"/>
                  <a:pt x="6132" y="1360"/>
                </a:cubicBezTo>
                <a:cubicBezTo>
                  <a:pt x="6132" y="2235"/>
                  <a:pt x="6132" y="2235"/>
                  <a:pt x="6132" y="2235"/>
                </a:cubicBezTo>
                <a:cubicBezTo>
                  <a:pt x="6133" y="2241"/>
                  <a:pt x="6133" y="2247"/>
                  <a:pt x="6133" y="2254"/>
                </a:cubicBezTo>
                <a:cubicBezTo>
                  <a:pt x="6133" y="2436"/>
                  <a:pt x="5948" y="2585"/>
                  <a:pt x="5718" y="2585"/>
                </a:cubicBezTo>
                <a:cubicBezTo>
                  <a:pt x="5489" y="2585"/>
                  <a:pt x="5303" y="2436"/>
                  <a:pt x="5303" y="2254"/>
                </a:cubicBezTo>
                <a:cubicBezTo>
                  <a:pt x="5303" y="2242"/>
                  <a:pt x="5305" y="2229"/>
                  <a:pt x="5306" y="2217"/>
                </a:cubicBezTo>
                <a:cubicBezTo>
                  <a:pt x="5306" y="1080"/>
                  <a:pt x="5306" y="1080"/>
                  <a:pt x="5306" y="1080"/>
                </a:cubicBezTo>
                <a:cubicBezTo>
                  <a:pt x="5306" y="903"/>
                  <a:pt x="5280" y="764"/>
                  <a:pt x="5226" y="663"/>
                </a:cubicBezTo>
                <a:cubicBezTo>
                  <a:pt x="5172" y="562"/>
                  <a:pt x="5041" y="511"/>
                  <a:pt x="4831" y="511"/>
                </a:cubicBezTo>
                <a:cubicBezTo>
                  <a:pt x="4646" y="511"/>
                  <a:pt x="4497" y="577"/>
                  <a:pt x="4384" y="710"/>
                </a:cubicBezTo>
                <a:cubicBezTo>
                  <a:pt x="4271" y="842"/>
                  <a:pt x="4214" y="1059"/>
                  <a:pt x="4214" y="1360"/>
                </a:cubicBezTo>
                <a:cubicBezTo>
                  <a:pt x="4214" y="2206"/>
                  <a:pt x="4214" y="2206"/>
                  <a:pt x="4214" y="2206"/>
                </a:cubicBezTo>
                <a:cubicBezTo>
                  <a:pt x="4217" y="2221"/>
                  <a:pt x="4219" y="2238"/>
                  <a:pt x="4219" y="2254"/>
                </a:cubicBezTo>
                <a:cubicBezTo>
                  <a:pt x="4219" y="2436"/>
                  <a:pt x="4033" y="2585"/>
                  <a:pt x="3804" y="2585"/>
                </a:cubicBezTo>
                <a:cubicBezTo>
                  <a:pt x="3579" y="2585"/>
                  <a:pt x="3396" y="2442"/>
                  <a:pt x="3389" y="2264"/>
                </a:cubicBezTo>
                <a:cubicBezTo>
                  <a:pt x="3388" y="59"/>
                  <a:pt x="3388" y="59"/>
                  <a:pt x="3388" y="59"/>
                </a:cubicBezTo>
                <a:cubicBezTo>
                  <a:pt x="4159" y="59"/>
                  <a:pt x="4159" y="59"/>
                  <a:pt x="4159" y="59"/>
                </a:cubicBezTo>
                <a:cubicBezTo>
                  <a:pt x="4159" y="413"/>
                  <a:pt x="4159" y="413"/>
                  <a:pt x="4159" y="413"/>
                </a:cubicBezTo>
                <a:cubicBezTo>
                  <a:pt x="4282" y="272"/>
                  <a:pt x="4430" y="168"/>
                  <a:pt x="4603" y="101"/>
                </a:cubicBezTo>
                <a:cubicBezTo>
                  <a:pt x="4775" y="34"/>
                  <a:pt x="4947" y="0"/>
                  <a:pt x="5114" y="0"/>
                </a:cubicBezTo>
                <a:cubicBezTo>
                  <a:pt x="5341" y="0"/>
                  <a:pt x="5531" y="36"/>
                  <a:pt x="5685" y="106"/>
                </a:cubicBezTo>
                <a:cubicBezTo>
                  <a:pt x="5839" y="176"/>
                  <a:pt x="5961" y="290"/>
                  <a:pt x="6052" y="447"/>
                </a:cubicBezTo>
                <a:cubicBezTo>
                  <a:pt x="6147" y="300"/>
                  <a:pt x="6283" y="188"/>
                  <a:pt x="6462" y="113"/>
                </a:cubicBezTo>
                <a:cubicBezTo>
                  <a:pt x="6641" y="38"/>
                  <a:pt x="6835" y="0"/>
                  <a:pt x="7045" y="0"/>
                </a:cubicBezTo>
                <a:cubicBezTo>
                  <a:pt x="7411" y="0"/>
                  <a:pt x="7670" y="89"/>
                  <a:pt x="7822" y="265"/>
                </a:cubicBezTo>
                <a:cubicBezTo>
                  <a:pt x="7974" y="442"/>
                  <a:pt x="8050" y="684"/>
                  <a:pt x="8050" y="992"/>
                </a:cubicBezTo>
                <a:lnTo>
                  <a:pt x="8050" y="2223"/>
                </a:lnTo>
                <a:close/>
                <a:moveTo>
                  <a:pt x="11171" y="401"/>
                </a:moveTo>
                <a:cubicBezTo>
                  <a:pt x="10943" y="134"/>
                  <a:pt x="10553" y="0"/>
                  <a:pt x="10003" y="0"/>
                </a:cubicBezTo>
                <a:cubicBezTo>
                  <a:pt x="9525" y="0"/>
                  <a:pt x="9161" y="127"/>
                  <a:pt x="8907" y="379"/>
                </a:cubicBezTo>
                <a:cubicBezTo>
                  <a:pt x="8655" y="631"/>
                  <a:pt x="8528" y="951"/>
                  <a:pt x="8528" y="1338"/>
                </a:cubicBezTo>
                <a:cubicBezTo>
                  <a:pt x="8528" y="1754"/>
                  <a:pt x="8674" y="2077"/>
                  <a:pt x="8966" y="2307"/>
                </a:cubicBezTo>
                <a:cubicBezTo>
                  <a:pt x="9258" y="2536"/>
                  <a:pt x="9665" y="2651"/>
                  <a:pt x="10187" y="2651"/>
                </a:cubicBezTo>
                <a:cubicBezTo>
                  <a:pt x="10562" y="2651"/>
                  <a:pt x="10889" y="2597"/>
                  <a:pt x="11170" y="2490"/>
                </a:cubicBezTo>
                <a:cubicBezTo>
                  <a:pt x="11174" y="2487"/>
                  <a:pt x="11174" y="2487"/>
                  <a:pt x="11174" y="2487"/>
                </a:cubicBezTo>
                <a:cubicBezTo>
                  <a:pt x="11270" y="2447"/>
                  <a:pt x="11336" y="2366"/>
                  <a:pt x="11336" y="2274"/>
                </a:cubicBezTo>
                <a:cubicBezTo>
                  <a:pt x="11336" y="2141"/>
                  <a:pt x="11201" y="2033"/>
                  <a:pt x="11034" y="2033"/>
                </a:cubicBezTo>
                <a:cubicBezTo>
                  <a:pt x="10986" y="2033"/>
                  <a:pt x="10941" y="2043"/>
                  <a:pt x="10900" y="2058"/>
                </a:cubicBezTo>
                <a:cubicBezTo>
                  <a:pt x="10852" y="2075"/>
                  <a:pt x="10802" y="2089"/>
                  <a:pt x="10755" y="2103"/>
                </a:cubicBezTo>
                <a:cubicBezTo>
                  <a:pt x="10590" y="2148"/>
                  <a:pt x="10413" y="2170"/>
                  <a:pt x="10224" y="2170"/>
                </a:cubicBezTo>
                <a:cubicBezTo>
                  <a:pt x="9957" y="2170"/>
                  <a:pt x="9739" y="2113"/>
                  <a:pt x="9571" y="1999"/>
                </a:cubicBezTo>
                <a:cubicBezTo>
                  <a:pt x="9402" y="1885"/>
                  <a:pt x="9318" y="1728"/>
                  <a:pt x="9318" y="1527"/>
                </a:cubicBezTo>
                <a:cubicBezTo>
                  <a:pt x="11513" y="1527"/>
                  <a:pt x="11513" y="1527"/>
                  <a:pt x="11513" y="1527"/>
                </a:cubicBezTo>
                <a:cubicBezTo>
                  <a:pt x="11513" y="1043"/>
                  <a:pt x="11399" y="667"/>
                  <a:pt x="11171" y="401"/>
                </a:cubicBezTo>
                <a:moveTo>
                  <a:pt x="9318" y="1076"/>
                </a:moveTo>
                <a:cubicBezTo>
                  <a:pt x="9338" y="895"/>
                  <a:pt x="9410" y="751"/>
                  <a:pt x="9533" y="643"/>
                </a:cubicBezTo>
                <a:cubicBezTo>
                  <a:pt x="9656" y="535"/>
                  <a:pt x="9829" y="481"/>
                  <a:pt x="10052" y="481"/>
                </a:cubicBezTo>
                <a:cubicBezTo>
                  <a:pt x="10274" y="481"/>
                  <a:pt x="10441" y="537"/>
                  <a:pt x="10554" y="648"/>
                </a:cubicBezTo>
                <a:cubicBezTo>
                  <a:pt x="10667" y="759"/>
                  <a:pt x="10724" y="902"/>
                  <a:pt x="10724" y="1076"/>
                </a:cubicBezTo>
                <a:lnTo>
                  <a:pt x="9318" y="1076"/>
                </a:lnTo>
                <a:close/>
                <a:moveTo>
                  <a:pt x="14348" y="2365"/>
                </a:moveTo>
                <a:cubicBezTo>
                  <a:pt x="14348" y="2491"/>
                  <a:pt x="14234" y="2597"/>
                  <a:pt x="14084" y="2619"/>
                </a:cubicBezTo>
                <a:cubicBezTo>
                  <a:pt x="14081" y="2620"/>
                  <a:pt x="14078" y="2621"/>
                  <a:pt x="14075" y="2622"/>
                </a:cubicBezTo>
                <a:cubicBezTo>
                  <a:pt x="14046" y="2625"/>
                  <a:pt x="14018" y="2629"/>
                  <a:pt x="13989" y="2632"/>
                </a:cubicBezTo>
                <a:cubicBezTo>
                  <a:pt x="13857" y="2644"/>
                  <a:pt x="13705" y="2651"/>
                  <a:pt x="13532" y="2651"/>
                </a:cubicBezTo>
                <a:cubicBezTo>
                  <a:pt x="13031" y="2651"/>
                  <a:pt x="12644" y="2528"/>
                  <a:pt x="12373" y="2282"/>
                </a:cubicBezTo>
                <a:cubicBezTo>
                  <a:pt x="12101" y="2036"/>
                  <a:pt x="11965" y="1714"/>
                  <a:pt x="11965" y="1313"/>
                </a:cubicBezTo>
                <a:cubicBezTo>
                  <a:pt x="11965" y="933"/>
                  <a:pt x="12101" y="619"/>
                  <a:pt x="12373" y="372"/>
                </a:cubicBezTo>
                <a:cubicBezTo>
                  <a:pt x="12644" y="124"/>
                  <a:pt x="13020" y="0"/>
                  <a:pt x="13501" y="0"/>
                </a:cubicBezTo>
                <a:cubicBezTo>
                  <a:pt x="13801" y="0"/>
                  <a:pt x="14069" y="28"/>
                  <a:pt x="14303" y="84"/>
                </a:cubicBezTo>
                <a:cubicBezTo>
                  <a:pt x="14229" y="555"/>
                  <a:pt x="14229" y="555"/>
                  <a:pt x="14229" y="555"/>
                </a:cubicBezTo>
                <a:cubicBezTo>
                  <a:pt x="14142" y="540"/>
                  <a:pt x="14059" y="528"/>
                  <a:pt x="13979" y="521"/>
                </a:cubicBezTo>
                <a:cubicBezTo>
                  <a:pt x="13900" y="514"/>
                  <a:pt x="13795" y="511"/>
                  <a:pt x="13668" y="511"/>
                </a:cubicBezTo>
                <a:cubicBezTo>
                  <a:pt x="13413" y="511"/>
                  <a:pt x="13209" y="585"/>
                  <a:pt x="13057" y="732"/>
                </a:cubicBezTo>
                <a:cubicBezTo>
                  <a:pt x="12905" y="880"/>
                  <a:pt x="12829" y="1074"/>
                  <a:pt x="12829" y="1313"/>
                </a:cubicBezTo>
                <a:cubicBezTo>
                  <a:pt x="12829" y="1560"/>
                  <a:pt x="12902" y="1759"/>
                  <a:pt x="13048" y="1911"/>
                </a:cubicBezTo>
                <a:cubicBezTo>
                  <a:pt x="13194" y="2064"/>
                  <a:pt x="13407" y="2141"/>
                  <a:pt x="13686" y="2141"/>
                </a:cubicBezTo>
                <a:cubicBezTo>
                  <a:pt x="13761" y="2141"/>
                  <a:pt x="13836" y="2135"/>
                  <a:pt x="13911" y="2123"/>
                </a:cubicBezTo>
                <a:cubicBezTo>
                  <a:pt x="13946" y="2113"/>
                  <a:pt x="13984" y="2107"/>
                  <a:pt x="14024" y="2107"/>
                </a:cubicBezTo>
                <a:cubicBezTo>
                  <a:pt x="14203" y="2107"/>
                  <a:pt x="14348" y="2223"/>
                  <a:pt x="14348" y="23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63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9" r:id="rId2"/>
    <p:sldLayoutId id="2147484228" r:id="rId3"/>
    <p:sldLayoutId id="2147484209" r:id="rId4"/>
    <p:sldLayoutId id="2147484212" r:id="rId5"/>
    <p:sldLayoutId id="2147484235" r:id="rId6"/>
    <p:sldLayoutId id="2147484214" r:id="rId7"/>
    <p:sldLayoutId id="2147484231" r:id="rId8"/>
    <p:sldLayoutId id="2147484233" r:id="rId9"/>
    <p:sldLayoutId id="2147484234" r:id="rId10"/>
    <p:sldLayoutId id="2147484232" r:id="rId11"/>
    <p:sldLayoutId id="2147484236" r:id="rId12"/>
    <p:sldLayoutId id="2147484240" r:id="rId13"/>
    <p:sldLayoutId id="2147484244" r:id="rId14"/>
    <p:sldLayoutId id="214748424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rgbClr val="FF58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FF5800"/>
        </a:buClr>
        <a:buSzPct val="100000"/>
        <a:buFont typeface="Arial" panose="020B0604020202020204" pitchFamily="34" charset="0"/>
        <a:buChar char="●"/>
        <a:defRPr sz="20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FF5800"/>
        </a:buClr>
        <a:buSzPct val="100000"/>
        <a:buFont typeface="Arial" panose="020B0604020202020204" pitchFamily="34" charset="0"/>
        <a:buChar char="●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FF5800"/>
        </a:buClr>
        <a:buSzPct val="100000"/>
        <a:buFont typeface="Arial" panose="020B0604020202020204" pitchFamily="34" charset="0"/>
        <a:buChar char="●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FF5800"/>
        </a:buClr>
        <a:buSzPct val="100000"/>
        <a:buFont typeface="Arial" panose="020B0604020202020204" pitchFamily="34" charset="0"/>
        <a:buChar char="●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6"/>
          <p:cNvSpPr/>
          <p:nvPr userDrawn="1"/>
        </p:nvSpPr>
        <p:spPr>
          <a:xfrm>
            <a:off x="2352319" y="6125344"/>
            <a:ext cx="6791681" cy="596096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9175109"/>
              <a:gd name="connsiteY0" fmla="*/ 495236 h 495236"/>
              <a:gd name="connsiteX1" fmla="*/ 9175109 w 9175109"/>
              <a:gd name="connsiteY1" fmla="*/ 0 h 495236"/>
              <a:gd name="connsiteX2" fmla="*/ 9174475 w 9175109"/>
              <a:gd name="connsiteY2" fmla="*/ 351859 h 495236"/>
              <a:gd name="connsiteX3" fmla="*/ 0 w 9175109"/>
              <a:gd name="connsiteY3" fmla="*/ 495236 h 495236"/>
              <a:gd name="connsiteX0" fmla="*/ 0 w 13945983"/>
              <a:gd name="connsiteY0" fmla="*/ 605125 h 605125"/>
              <a:gd name="connsiteX1" fmla="*/ 13945983 w 13945983"/>
              <a:gd name="connsiteY1" fmla="*/ 0 h 605125"/>
              <a:gd name="connsiteX2" fmla="*/ 13945349 w 13945983"/>
              <a:gd name="connsiteY2" fmla="*/ 351859 h 605125"/>
              <a:gd name="connsiteX3" fmla="*/ 0 w 13945983"/>
              <a:gd name="connsiteY3" fmla="*/ 605125 h 605125"/>
              <a:gd name="connsiteX0" fmla="*/ 0 w 10638314"/>
              <a:gd name="connsiteY0" fmla="*/ 559877 h 559877"/>
              <a:gd name="connsiteX1" fmla="*/ 10638314 w 10638314"/>
              <a:gd name="connsiteY1" fmla="*/ 0 h 559877"/>
              <a:gd name="connsiteX2" fmla="*/ 10637680 w 10638314"/>
              <a:gd name="connsiteY2" fmla="*/ 351859 h 559877"/>
              <a:gd name="connsiteX3" fmla="*/ 0 w 10638314"/>
              <a:gd name="connsiteY3" fmla="*/ 559877 h 559877"/>
              <a:gd name="connsiteX0" fmla="*/ 0 w 10638314"/>
              <a:gd name="connsiteY0" fmla="*/ 585734 h 585734"/>
              <a:gd name="connsiteX1" fmla="*/ 10638314 w 10638314"/>
              <a:gd name="connsiteY1" fmla="*/ 0 h 585734"/>
              <a:gd name="connsiteX2" fmla="*/ 10637680 w 10638314"/>
              <a:gd name="connsiteY2" fmla="*/ 377716 h 585734"/>
              <a:gd name="connsiteX3" fmla="*/ 0 w 10638314"/>
              <a:gd name="connsiteY3" fmla="*/ 585734 h 58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8314" h="585734">
                <a:moveTo>
                  <a:pt x="0" y="585734"/>
                </a:moveTo>
                <a:lnTo>
                  <a:pt x="10638314" y="0"/>
                </a:lnTo>
                <a:cubicBezTo>
                  <a:pt x="10638103" y="117286"/>
                  <a:pt x="10637891" y="260430"/>
                  <a:pt x="10637680" y="377716"/>
                </a:cubicBezTo>
                <a:lnTo>
                  <a:pt x="0" y="585734"/>
                </a:lnTo>
                <a:close/>
              </a:path>
            </a:pathLst>
          </a:cu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" y="6402232"/>
            <a:ext cx="9150579" cy="455768"/>
          </a:xfrm>
          <a:custGeom>
            <a:avLst/>
            <a:gdLst>
              <a:gd name="connsiteX0" fmla="*/ 0 w 9144000"/>
              <a:gd name="connsiteY0" fmla="*/ 0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4" fmla="*/ 0 w 9144000"/>
              <a:gd name="connsiteY4" fmla="*/ 0 h 297886"/>
              <a:gd name="connsiteX0" fmla="*/ 0 w 9144000"/>
              <a:gd name="connsiteY0" fmla="*/ 297886 h 297886"/>
              <a:gd name="connsiteX1" fmla="*/ 9144000 w 9144000"/>
              <a:gd name="connsiteY1" fmla="*/ 0 h 297886"/>
              <a:gd name="connsiteX2" fmla="*/ 9144000 w 9144000"/>
              <a:gd name="connsiteY2" fmla="*/ 297886 h 297886"/>
              <a:gd name="connsiteX3" fmla="*/ 0 w 9144000"/>
              <a:gd name="connsiteY3" fmla="*/ 297886 h 297886"/>
              <a:gd name="connsiteX0" fmla="*/ 0 w 9150579"/>
              <a:gd name="connsiteY0" fmla="*/ 455768 h 455768"/>
              <a:gd name="connsiteX1" fmla="*/ 9150579 w 9150579"/>
              <a:gd name="connsiteY1" fmla="*/ 0 h 455768"/>
              <a:gd name="connsiteX2" fmla="*/ 9144000 w 9150579"/>
              <a:gd name="connsiteY2" fmla="*/ 455768 h 455768"/>
              <a:gd name="connsiteX3" fmla="*/ 0 w 9150579"/>
              <a:gd name="connsiteY3" fmla="*/ 455768 h 4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0579" h="455768">
                <a:moveTo>
                  <a:pt x="0" y="455768"/>
                </a:moveTo>
                <a:lnTo>
                  <a:pt x="9150579" y="0"/>
                </a:lnTo>
                <a:lnTo>
                  <a:pt x="9144000" y="455768"/>
                </a:lnTo>
                <a:lnTo>
                  <a:pt x="0" y="455768"/>
                </a:lnTo>
                <a:close/>
              </a:path>
            </a:pathLst>
          </a:custGeom>
          <a:solidFill>
            <a:srgbClr val="FF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19" y="286604"/>
            <a:ext cx="8640959" cy="989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8640959" cy="48554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ight Triangle 6"/>
          <p:cNvSpPr/>
          <p:nvPr userDrawn="1"/>
        </p:nvSpPr>
        <p:spPr>
          <a:xfrm>
            <a:off x="-8258" y="6236438"/>
            <a:ext cx="9158838" cy="632272"/>
          </a:xfrm>
          <a:custGeom>
            <a:avLst/>
            <a:gdLst>
              <a:gd name="connsiteX0" fmla="*/ 0 w 9144001"/>
              <a:gd name="connsiteY0" fmla="*/ 398214 h 398214"/>
              <a:gd name="connsiteX1" fmla="*/ 0 w 9144001"/>
              <a:gd name="connsiteY1" fmla="*/ 0 h 398214"/>
              <a:gd name="connsiteX2" fmla="*/ 9144001 w 9144001"/>
              <a:gd name="connsiteY2" fmla="*/ 398214 h 398214"/>
              <a:gd name="connsiteX3" fmla="*/ 0 w 9144001"/>
              <a:gd name="connsiteY3" fmla="*/ 398214 h 398214"/>
              <a:gd name="connsiteX0" fmla="*/ 0 w 9144001"/>
              <a:gd name="connsiteY0" fmla="*/ 296614 h 296614"/>
              <a:gd name="connsiteX1" fmla="*/ 9131300 w 9144001"/>
              <a:gd name="connsiteY1" fmla="*/ 0 h 296614"/>
              <a:gd name="connsiteX2" fmla="*/ 9144001 w 9144001"/>
              <a:gd name="connsiteY2" fmla="*/ 296614 h 296614"/>
              <a:gd name="connsiteX3" fmla="*/ 0 w 9144001"/>
              <a:gd name="connsiteY3" fmla="*/ 296614 h 296614"/>
              <a:gd name="connsiteX0" fmla="*/ 0 w 9144635"/>
              <a:gd name="connsiteY0" fmla="*/ 351859 h 351859"/>
              <a:gd name="connsiteX1" fmla="*/ 9144635 w 9144635"/>
              <a:gd name="connsiteY1" fmla="*/ 0 h 351859"/>
              <a:gd name="connsiteX2" fmla="*/ 9144001 w 9144635"/>
              <a:gd name="connsiteY2" fmla="*/ 351859 h 351859"/>
              <a:gd name="connsiteX3" fmla="*/ 0 w 9144635"/>
              <a:gd name="connsiteY3" fmla="*/ 351859 h 351859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9133484"/>
              <a:gd name="connsiteY0" fmla="*/ 966326 h 966326"/>
              <a:gd name="connsiteX1" fmla="*/ 9133484 w 9133484"/>
              <a:gd name="connsiteY1" fmla="*/ 0 h 966326"/>
              <a:gd name="connsiteX2" fmla="*/ 9132850 w 9133484"/>
              <a:gd name="connsiteY2" fmla="*/ 351859 h 966326"/>
              <a:gd name="connsiteX3" fmla="*/ 0 w 9133484"/>
              <a:gd name="connsiteY3" fmla="*/ 966326 h 966326"/>
              <a:gd name="connsiteX0" fmla="*/ 0 w 10475694"/>
              <a:gd name="connsiteY0" fmla="*/ 1040529 h 1040529"/>
              <a:gd name="connsiteX1" fmla="*/ 10475694 w 10475694"/>
              <a:gd name="connsiteY1" fmla="*/ 0 h 1040529"/>
              <a:gd name="connsiteX2" fmla="*/ 10475060 w 10475694"/>
              <a:gd name="connsiteY2" fmla="*/ 351859 h 1040529"/>
              <a:gd name="connsiteX3" fmla="*/ 0 w 10475694"/>
              <a:gd name="connsiteY3" fmla="*/ 1040529 h 1040529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203775 h 1203775"/>
              <a:gd name="connsiteX1" fmla="*/ 10475694 w 10475694"/>
              <a:gd name="connsiteY1" fmla="*/ 0 h 1203775"/>
              <a:gd name="connsiteX2" fmla="*/ 10475060 w 10475694"/>
              <a:gd name="connsiteY2" fmla="*/ 351859 h 1203775"/>
              <a:gd name="connsiteX3" fmla="*/ 0 w 10475694"/>
              <a:gd name="connsiteY3" fmla="*/ 1203775 h 1203775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159253 h 1159253"/>
              <a:gd name="connsiteX1" fmla="*/ 10475694 w 10475694"/>
              <a:gd name="connsiteY1" fmla="*/ 0 h 1159253"/>
              <a:gd name="connsiteX2" fmla="*/ 10475060 w 10475694"/>
              <a:gd name="connsiteY2" fmla="*/ 307337 h 1159253"/>
              <a:gd name="connsiteX3" fmla="*/ 0 w 10475694"/>
              <a:gd name="connsiteY3" fmla="*/ 1159253 h 1159253"/>
              <a:gd name="connsiteX0" fmla="*/ 0 w 10475694"/>
              <a:gd name="connsiteY0" fmla="*/ 1248296 h 1248296"/>
              <a:gd name="connsiteX1" fmla="*/ 10475694 w 10475694"/>
              <a:gd name="connsiteY1" fmla="*/ 0 h 1248296"/>
              <a:gd name="connsiteX2" fmla="*/ 10475060 w 10475694"/>
              <a:gd name="connsiteY2" fmla="*/ 396380 h 1248296"/>
              <a:gd name="connsiteX3" fmla="*/ 0 w 10475694"/>
              <a:gd name="connsiteY3" fmla="*/ 1248296 h 1248296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56821"/>
              <a:gd name="connsiteX1" fmla="*/ 10498315 w 10498315"/>
              <a:gd name="connsiteY1" fmla="*/ 0 h 1456821"/>
              <a:gd name="connsiteX2" fmla="*/ 10497681 w 10498315"/>
              <a:gd name="connsiteY2" fmla="*/ 396380 h 1456821"/>
              <a:gd name="connsiteX3" fmla="*/ 0 w 10498315"/>
              <a:gd name="connsiteY3" fmla="*/ 1426384 h 1456821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  <a:gd name="connsiteX0" fmla="*/ 0 w 10498315"/>
              <a:gd name="connsiteY0" fmla="*/ 1426384 h 1426384"/>
              <a:gd name="connsiteX1" fmla="*/ 10498315 w 10498315"/>
              <a:gd name="connsiteY1" fmla="*/ 0 h 1426384"/>
              <a:gd name="connsiteX2" fmla="*/ 10497681 w 10498315"/>
              <a:gd name="connsiteY2" fmla="*/ 396380 h 1426384"/>
              <a:gd name="connsiteX3" fmla="*/ 0 w 10498315"/>
              <a:gd name="connsiteY3" fmla="*/ 1426384 h 14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315" h="1426384">
                <a:moveTo>
                  <a:pt x="0" y="1426384"/>
                </a:moveTo>
                <a:cubicBezTo>
                  <a:pt x="3033131" y="1131010"/>
                  <a:pt x="7461254" y="417415"/>
                  <a:pt x="10498315" y="0"/>
                </a:cubicBezTo>
                <a:cubicBezTo>
                  <a:pt x="10498104" y="117286"/>
                  <a:pt x="10497892" y="279094"/>
                  <a:pt x="10497681" y="396380"/>
                </a:cubicBezTo>
                <a:cubicBezTo>
                  <a:pt x="6998454" y="739715"/>
                  <a:pt x="8023532" y="667511"/>
                  <a:pt x="0" y="1426384"/>
                </a:cubicBezTo>
                <a:close/>
              </a:path>
            </a:pathLst>
          </a:custGeom>
          <a:solidFill>
            <a:srgbClr val="B83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3997398" y="6600622"/>
            <a:ext cx="4318918" cy="18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200" kern="1200" cap="none" spc="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buClr>
                <a:srgbClr val="E48312"/>
              </a:buClr>
            </a:pPr>
            <a:r>
              <a:rPr lang="en-GB" sz="700" spc="0" dirty="0">
                <a:solidFill>
                  <a:prstClr val="white"/>
                </a:solidFill>
              </a:rPr>
              <a:t>world’s biggest measurement &amp; insights trade body  www.amecorg.com    #</a:t>
            </a:r>
            <a:r>
              <a:rPr lang="en-GB" sz="700" spc="0" dirty="0" err="1">
                <a:solidFill>
                  <a:prstClr val="white"/>
                </a:solidFill>
              </a:rPr>
              <a:t>amecorg</a:t>
            </a:r>
            <a:endParaRPr lang="en-US" sz="700" spc="0" dirty="0">
              <a:solidFill>
                <a:prstClr val="white"/>
              </a:solidFill>
            </a:endParaRPr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8293322" y="6600623"/>
            <a:ext cx="747550" cy="137830"/>
          </a:xfrm>
          <a:custGeom>
            <a:avLst/>
            <a:gdLst>
              <a:gd name="T0" fmla="*/ 2818 w 14348"/>
              <a:gd name="T1" fmla="*/ 1066 h 2651"/>
              <a:gd name="T2" fmla="*/ 1449 w 14348"/>
              <a:gd name="T3" fmla="*/ 0 h 2651"/>
              <a:gd name="T4" fmla="*/ 370 w 14348"/>
              <a:gd name="T5" fmla="*/ 756 h 2651"/>
              <a:gd name="T6" fmla="*/ 1351 w 14348"/>
              <a:gd name="T7" fmla="*/ 481 h 2651"/>
              <a:gd name="T8" fmla="*/ 2066 w 14348"/>
              <a:gd name="T9" fmla="*/ 1026 h 2651"/>
              <a:gd name="T10" fmla="*/ 1033 w 14348"/>
              <a:gd name="T11" fmla="*/ 1058 h 2651"/>
              <a:gd name="T12" fmla="*/ 145 w 14348"/>
              <a:gd name="T13" fmla="*/ 1450 h 2651"/>
              <a:gd name="T14" fmla="*/ 330 w 14348"/>
              <a:gd name="T15" fmla="*/ 2449 h 2651"/>
              <a:gd name="T16" fmla="*/ 1680 w 14348"/>
              <a:gd name="T17" fmla="*/ 2534 h 2651"/>
              <a:gd name="T18" fmla="*/ 2109 w 14348"/>
              <a:gd name="T19" fmla="*/ 2274 h 2651"/>
              <a:gd name="T20" fmla="*/ 2474 w 14348"/>
              <a:gd name="T21" fmla="*/ 2585 h 2651"/>
              <a:gd name="T22" fmla="*/ 2837 w 14348"/>
              <a:gd name="T23" fmla="*/ 2253 h 2651"/>
              <a:gd name="T24" fmla="*/ 2026 w 14348"/>
              <a:gd name="T25" fmla="*/ 1710 h 2651"/>
              <a:gd name="T26" fmla="*/ 1643 w 14348"/>
              <a:gd name="T27" fmla="*/ 2111 h 2651"/>
              <a:gd name="T28" fmla="*/ 931 w 14348"/>
              <a:gd name="T29" fmla="*/ 2093 h 2651"/>
              <a:gd name="T30" fmla="*/ 1054 w 14348"/>
              <a:gd name="T31" fmla="*/ 1508 h 2651"/>
              <a:gd name="T32" fmla="*/ 2066 w 14348"/>
              <a:gd name="T33" fmla="*/ 1419 h 2651"/>
              <a:gd name="T34" fmla="*/ 8050 w 14348"/>
              <a:gd name="T35" fmla="*/ 2223 h 2651"/>
              <a:gd name="T36" fmla="*/ 7638 w 14348"/>
              <a:gd name="T37" fmla="*/ 2585 h 2651"/>
              <a:gd name="T38" fmla="*/ 7224 w 14348"/>
              <a:gd name="T39" fmla="*/ 2226 h 2651"/>
              <a:gd name="T40" fmla="*/ 7144 w 14348"/>
              <a:gd name="T41" fmla="*/ 663 h 2651"/>
              <a:gd name="T42" fmla="*/ 6302 w 14348"/>
              <a:gd name="T43" fmla="*/ 710 h 2651"/>
              <a:gd name="T44" fmla="*/ 6132 w 14348"/>
              <a:gd name="T45" fmla="*/ 2235 h 2651"/>
              <a:gd name="T46" fmla="*/ 5718 w 14348"/>
              <a:gd name="T47" fmla="*/ 2585 h 2651"/>
              <a:gd name="T48" fmla="*/ 5306 w 14348"/>
              <a:gd name="T49" fmla="*/ 2217 h 2651"/>
              <a:gd name="T50" fmla="*/ 5226 w 14348"/>
              <a:gd name="T51" fmla="*/ 663 h 2651"/>
              <a:gd name="T52" fmla="*/ 4384 w 14348"/>
              <a:gd name="T53" fmla="*/ 710 h 2651"/>
              <a:gd name="T54" fmla="*/ 4214 w 14348"/>
              <a:gd name="T55" fmla="*/ 2206 h 2651"/>
              <a:gd name="T56" fmla="*/ 3804 w 14348"/>
              <a:gd name="T57" fmla="*/ 2585 h 2651"/>
              <a:gd name="T58" fmla="*/ 3388 w 14348"/>
              <a:gd name="T59" fmla="*/ 59 h 2651"/>
              <a:gd name="T60" fmla="*/ 4159 w 14348"/>
              <a:gd name="T61" fmla="*/ 413 h 2651"/>
              <a:gd name="T62" fmla="*/ 5114 w 14348"/>
              <a:gd name="T63" fmla="*/ 0 h 2651"/>
              <a:gd name="T64" fmla="*/ 6052 w 14348"/>
              <a:gd name="T65" fmla="*/ 447 h 2651"/>
              <a:gd name="T66" fmla="*/ 7045 w 14348"/>
              <a:gd name="T67" fmla="*/ 0 h 2651"/>
              <a:gd name="T68" fmla="*/ 8050 w 14348"/>
              <a:gd name="T69" fmla="*/ 992 h 2651"/>
              <a:gd name="T70" fmla="*/ 11171 w 14348"/>
              <a:gd name="T71" fmla="*/ 401 h 2651"/>
              <a:gd name="T72" fmla="*/ 8907 w 14348"/>
              <a:gd name="T73" fmla="*/ 379 h 2651"/>
              <a:gd name="T74" fmla="*/ 8966 w 14348"/>
              <a:gd name="T75" fmla="*/ 2307 h 2651"/>
              <a:gd name="T76" fmla="*/ 11170 w 14348"/>
              <a:gd name="T77" fmla="*/ 2490 h 2651"/>
              <a:gd name="T78" fmla="*/ 11336 w 14348"/>
              <a:gd name="T79" fmla="*/ 2274 h 2651"/>
              <a:gd name="T80" fmla="*/ 10900 w 14348"/>
              <a:gd name="T81" fmla="*/ 2058 h 2651"/>
              <a:gd name="T82" fmla="*/ 10224 w 14348"/>
              <a:gd name="T83" fmla="*/ 2170 h 2651"/>
              <a:gd name="T84" fmla="*/ 9318 w 14348"/>
              <a:gd name="T85" fmla="*/ 1527 h 2651"/>
              <a:gd name="T86" fmla="*/ 11171 w 14348"/>
              <a:gd name="T87" fmla="*/ 401 h 2651"/>
              <a:gd name="T88" fmla="*/ 9533 w 14348"/>
              <a:gd name="T89" fmla="*/ 643 h 2651"/>
              <a:gd name="T90" fmla="*/ 10554 w 14348"/>
              <a:gd name="T91" fmla="*/ 648 h 2651"/>
              <a:gd name="T92" fmla="*/ 9318 w 14348"/>
              <a:gd name="T93" fmla="*/ 1076 h 2651"/>
              <a:gd name="T94" fmla="*/ 14084 w 14348"/>
              <a:gd name="T95" fmla="*/ 2619 h 2651"/>
              <a:gd name="T96" fmla="*/ 13989 w 14348"/>
              <a:gd name="T97" fmla="*/ 2632 h 2651"/>
              <a:gd name="T98" fmla="*/ 12373 w 14348"/>
              <a:gd name="T99" fmla="*/ 2282 h 2651"/>
              <a:gd name="T100" fmla="*/ 12373 w 14348"/>
              <a:gd name="T101" fmla="*/ 372 h 2651"/>
              <a:gd name="T102" fmla="*/ 14303 w 14348"/>
              <a:gd name="T103" fmla="*/ 84 h 2651"/>
              <a:gd name="T104" fmla="*/ 13979 w 14348"/>
              <a:gd name="T105" fmla="*/ 521 h 2651"/>
              <a:gd name="T106" fmla="*/ 13057 w 14348"/>
              <a:gd name="T107" fmla="*/ 732 h 2651"/>
              <a:gd name="T108" fmla="*/ 13048 w 14348"/>
              <a:gd name="T109" fmla="*/ 1911 h 2651"/>
              <a:gd name="T110" fmla="*/ 13911 w 14348"/>
              <a:gd name="T111" fmla="*/ 2123 h 2651"/>
              <a:gd name="T112" fmla="*/ 14348 w 14348"/>
              <a:gd name="T113" fmla="*/ 2365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48" h="2651">
                <a:moveTo>
                  <a:pt x="2818" y="2023"/>
                </a:moveTo>
                <a:cubicBezTo>
                  <a:pt x="2818" y="1066"/>
                  <a:pt x="2818" y="1066"/>
                  <a:pt x="2818" y="1066"/>
                </a:cubicBezTo>
                <a:cubicBezTo>
                  <a:pt x="2818" y="689"/>
                  <a:pt x="2711" y="417"/>
                  <a:pt x="2498" y="251"/>
                </a:cubicBezTo>
                <a:cubicBezTo>
                  <a:pt x="2284" y="84"/>
                  <a:pt x="1934" y="0"/>
                  <a:pt x="1449" y="0"/>
                </a:cubicBezTo>
                <a:cubicBezTo>
                  <a:pt x="1062" y="0"/>
                  <a:pt x="695" y="64"/>
                  <a:pt x="345" y="192"/>
                </a:cubicBezTo>
                <a:cubicBezTo>
                  <a:pt x="370" y="756"/>
                  <a:pt x="370" y="756"/>
                  <a:pt x="370" y="756"/>
                </a:cubicBezTo>
                <a:cubicBezTo>
                  <a:pt x="518" y="668"/>
                  <a:pt x="675" y="600"/>
                  <a:pt x="841" y="552"/>
                </a:cubicBezTo>
                <a:cubicBezTo>
                  <a:pt x="1008" y="505"/>
                  <a:pt x="1178" y="481"/>
                  <a:pt x="1351" y="481"/>
                </a:cubicBezTo>
                <a:cubicBezTo>
                  <a:pt x="1601" y="481"/>
                  <a:pt x="1783" y="523"/>
                  <a:pt x="1896" y="607"/>
                </a:cubicBezTo>
                <a:cubicBezTo>
                  <a:pt x="2009" y="690"/>
                  <a:pt x="2066" y="829"/>
                  <a:pt x="2066" y="1026"/>
                </a:cubicBezTo>
                <a:cubicBezTo>
                  <a:pt x="1610" y="1026"/>
                  <a:pt x="1610" y="1026"/>
                  <a:pt x="1610" y="1026"/>
                </a:cubicBezTo>
                <a:cubicBezTo>
                  <a:pt x="1412" y="1026"/>
                  <a:pt x="1220" y="1037"/>
                  <a:pt x="1033" y="1058"/>
                </a:cubicBezTo>
                <a:cubicBezTo>
                  <a:pt x="846" y="1079"/>
                  <a:pt x="675" y="1120"/>
                  <a:pt x="521" y="1181"/>
                </a:cubicBezTo>
                <a:cubicBezTo>
                  <a:pt x="367" y="1242"/>
                  <a:pt x="241" y="1332"/>
                  <a:pt x="145" y="1450"/>
                </a:cubicBezTo>
                <a:cubicBezTo>
                  <a:pt x="48" y="1568"/>
                  <a:pt x="0" y="1717"/>
                  <a:pt x="0" y="1898"/>
                </a:cubicBezTo>
                <a:cubicBezTo>
                  <a:pt x="0" y="2131"/>
                  <a:pt x="110" y="2315"/>
                  <a:pt x="330" y="2449"/>
                </a:cubicBezTo>
                <a:cubicBezTo>
                  <a:pt x="550" y="2584"/>
                  <a:pt x="810" y="2651"/>
                  <a:pt x="1110" y="2651"/>
                </a:cubicBezTo>
                <a:cubicBezTo>
                  <a:pt x="1307" y="2651"/>
                  <a:pt x="1498" y="2612"/>
                  <a:pt x="1680" y="2534"/>
                </a:cubicBezTo>
                <a:cubicBezTo>
                  <a:pt x="1864" y="2457"/>
                  <a:pt x="2004" y="2348"/>
                  <a:pt x="2103" y="2209"/>
                </a:cubicBezTo>
                <a:cubicBezTo>
                  <a:pt x="2103" y="2247"/>
                  <a:pt x="2106" y="2255"/>
                  <a:pt x="2109" y="2274"/>
                </a:cubicBezTo>
                <a:cubicBezTo>
                  <a:pt x="2108" y="2280"/>
                  <a:pt x="2108" y="2286"/>
                  <a:pt x="2108" y="2292"/>
                </a:cubicBezTo>
                <a:cubicBezTo>
                  <a:pt x="2108" y="2453"/>
                  <a:pt x="2272" y="2585"/>
                  <a:pt x="2474" y="2585"/>
                </a:cubicBezTo>
                <a:cubicBezTo>
                  <a:pt x="2675" y="2585"/>
                  <a:pt x="2839" y="2455"/>
                  <a:pt x="2840" y="2292"/>
                </a:cubicBezTo>
                <a:cubicBezTo>
                  <a:pt x="2840" y="2279"/>
                  <a:pt x="2839" y="2266"/>
                  <a:pt x="2837" y="2253"/>
                </a:cubicBezTo>
                <a:lnTo>
                  <a:pt x="2818" y="2023"/>
                </a:lnTo>
                <a:close/>
                <a:moveTo>
                  <a:pt x="2026" y="1710"/>
                </a:moveTo>
                <a:cubicBezTo>
                  <a:pt x="1999" y="1799"/>
                  <a:pt x="1953" y="1879"/>
                  <a:pt x="1887" y="1948"/>
                </a:cubicBezTo>
                <a:cubicBezTo>
                  <a:pt x="1821" y="2016"/>
                  <a:pt x="1740" y="2072"/>
                  <a:pt x="1643" y="2111"/>
                </a:cubicBezTo>
                <a:cubicBezTo>
                  <a:pt x="1547" y="2150"/>
                  <a:pt x="1437" y="2170"/>
                  <a:pt x="1314" y="2170"/>
                </a:cubicBezTo>
                <a:cubicBezTo>
                  <a:pt x="1154" y="2170"/>
                  <a:pt x="1026" y="2145"/>
                  <a:pt x="931" y="2093"/>
                </a:cubicBezTo>
                <a:cubicBezTo>
                  <a:pt x="837" y="2043"/>
                  <a:pt x="789" y="1964"/>
                  <a:pt x="789" y="1859"/>
                </a:cubicBezTo>
                <a:cubicBezTo>
                  <a:pt x="789" y="1684"/>
                  <a:pt x="878" y="1568"/>
                  <a:pt x="1054" y="1508"/>
                </a:cubicBezTo>
                <a:cubicBezTo>
                  <a:pt x="1231" y="1449"/>
                  <a:pt x="1449" y="1419"/>
                  <a:pt x="1708" y="1419"/>
                </a:cubicBezTo>
                <a:cubicBezTo>
                  <a:pt x="2066" y="1419"/>
                  <a:pt x="2066" y="1419"/>
                  <a:pt x="2066" y="1419"/>
                </a:cubicBezTo>
                <a:cubicBezTo>
                  <a:pt x="2066" y="1524"/>
                  <a:pt x="2053" y="1621"/>
                  <a:pt x="2026" y="1710"/>
                </a:cubicBezTo>
                <a:moveTo>
                  <a:pt x="8050" y="2223"/>
                </a:moveTo>
                <a:cubicBezTo>
                  <a:pt x="8051" y="2234"/>
                  <a:pt x="8052" y="2243"/>
                  <a:pt x="8052" y="2254"/>
                </a:cubicBezTo>
                <a:cubicBezTo>
                  <a:pt x="8052" y="2436"/>
                  <a:pt x="7866" y="2585"/>
                  <a:pt x="7638" y="2585"/>
                </a:cubicBezTo>
                <a:cubicBezTo>
                  <a:pt x="7408" y="2585"/>
                  <a:pt x="7223" y="2436"/>
                  <a:pt x="7223" y="2254"/>
                </a:cubicBezTo>
                <a:cubicBezTo>
                  <a:pt x="7223" y="2245"/>
                  <a:pt x="7223" y="2236"/>
                  <a:pt x="7224" y="2226"/>
                </a:cubicBezTo>
                <a:cubicBezTo>
                  <a:pt x="7224" y="1080"/>
                  <a:pt x="7224" y="1080"/>
                  <a:pt x="7224" y="1080"/>
                </a:cubicBezTo>
                <a:cubicBezTo>
                  <a:pt x="7224" y="903"/>
                  <a:pt x="7197" y="764"/>
                  <a:pt x="7144" y="663"/>
                </a:cubicBezTo>
                <a:cubicBezTo>
                  <a:pt x="7090" y="562"/>
                  <a:pt x="6958" y="511"/>
                  <a:pt x="6749" y="511"/>
                </a:cubicBezTo>
                <a:cubicBezTo>
                  <a:pt x="6564" y="511"/>
                  <a:pt x="6415" y="577"/>
                  <a:pt x="6302" y="710"/>
                </a:cubicBezTo>
                <a:cubicBezTo>
                  <a:pt x="6189" y="842"/>
                  <a:pt x="6132" y="1059"/>
                  <a:pt x="6132" y="1360"/>
                </a:cubicBezTo>
                <a:cubicBezTo>
                  <a:pt x="6132" y="2235"/>
                  <a:pt x="6132" y="2235"/>
                  <a:pt x="6132" y="2235"/>
                </a:cubicBezTo>
                <a:cubicBezTo>
                  <a:pt x="6133" y="2241"/>
                  <a:pt x="6133" y="2247"/>
                  <a:pt x="6133" y="2254"/>
                </a:cubicBezTo>
                <a:cubicBezTo>
                  <a:pt x="6133" y="2436"/>
                  <a:pt x="5948" y="2585"/>
                  <a:pt x="5718" y="2585"/>
                </a:cubicBezTo>
                <a:cubicBezTo>
                  <a:pt x="5489" y="2585"/>
                  <a:pt x="5303" y="2436"/>
                  <a:pt x="5303" y="2254"/>
                </a:cubicBezTo>
                <a:cubicBezTo>
                  <a:pt x="5303" y="2242"/>
                  <a:pt x="5305" y="2229"/>
                  <a:pt x="5306" y="2217"/>
                </a:cubicBezTo>
                <a:cubicBezTo>
                  <a:pt x="5306" y="1080"/>
                  <a:pt x="5306" y="1080"/>
                  <a:pt x="5306" y="1080"/>
                </a:cubicBezTo>
                <a:cubicBezTo>
                  <a:pt x="5306" y="903"/>
                  <a:pt x="5280" y="764"/>
                  <a:pt x="5226" y="663"/>
                </a:cubicBezTo>
                <a:cubicBezTo>
                  <a:pt x="5172" y="562"/>
                  <a:pt x="5041" y="511"/>
                  <a:pt x="4831" y="511"/>
                </a:cubicBezTo>
                <a:cubicBezTo>
                  <a:pt x="4646" y="511"/>
                  <a:pt x="4497" y="577"/>
                  <a:pt x="4384" y="710"/>
                </a:cubicBezTo>
                <a:cubicBezTo>
                  <a:pt x="4271" y="842"/>
                  <a:pt x="4214" y="1059"/>
                  <a:pt x="4214" y="1360"/>
                </a:cubicBezTo>
                <a:cubicBezTo>
                  <a:pt x="4214" y="2206"/>
                  <a:pt x="4214" y="2206"/>
                  <a:pt x="4214" y="2206"/>
                </a:cubicBezTo>
                <a:cubicBezTo>
                  <a:pt x="4217" y="2221"/>
                  <a:pt x="4219" y="2238"/>
                  <a:pt x="4219" y="2254"/>
                </a:cubicBezTo>
                <a:cubicBezTo>
                  <a:pt x="4219" y="2436"/>
                  <a:pt x="4033" y="2585"/>
                  <a:pt x="3804" y="2585"/>
                </a:cubicBezTo>
                <a:cubicBezTo>
                  <a:pt x="3579" y="2585"/>
                  <a:pt x="3396" y="2442"/>
                  <a:pt x="3389" y="2264"/>
                </a:cubicBezTo>
                <a:cubicBezTo>
                  <a:pt x="3388" y="59"/>
                  <a:pt x="3388" y="59"/>
                  <a:pt x="3388" y="59"/>
                </a:cubicBezTo>
                <a:cubicBezTo>
                  <a:pt x="4159" y="59"/>
                  <a:pt x="4159" y="59"/>
                  <a:pt x="4159" y="59"/>
                </a:cubicBezTo>
                <a:cubicBezTo>
                  <a:pt x="4159" y="413"/>
                  <a:pt x="4159" y="413"/>
                  <a:pt x="4159" y="413"/>
                </a:cubicBezTo>
                <a:cubicBezTo>
                  <a:pt x="4282" y="272"/>
                  <a:pt x="4430" y="168"/>
                  <a:pt x="4603" y="101"/>
                </a:cubicBezTo>
                <a:cubicBezTo>
                  <a:pt x="4775" y="34"/>
                  <a:pt x="4947" y="0"/>
                  <a:pt x="5114" y="0"/>
                </a:cubicBezTo>
                <a:cubicBezTo>
                  <a:pt x="5341" y="0"/>
                  <a:pt x="5531" y="36"/>
                  <a:pt x="5685" y="106"/>
                </a:cubicBezTo>
                <a:cubicBezTo>
                  <a:pt x="5839" y="176"/>
                  <a:pt x="5961" y="290"/>
                  <a:pt x="6052" y="447"/>
                </a:cubicBezTo>
                <a:cubicBezTo>
                  <a:pt x="6147" y="300"/>
                  <a:pt x="6283" y="188"/>
                  <a:pt x="6462" y="113"/>
                </a:cubicBezTo>
                <a:cubicBezTo>
                  <a:pt x="6641" y="38"/>
                  <a:pt x="6835" y="0"/>
                  <a:pt x="7045" y="0"/>
                </a:cubicBezTo>
                <a:cubicBezTo>
                  <a:pt x="7411" y="0"/>
                  <a:pt x="7670" y="89"/>
                  <a:pt x="7822" y="265"/>
                </a:cubicBezTo>
                <a:cubicBezTo>
                  <a:pt x="7974" y="442"/>
                  <a:pt x="8050" y="684"/>
                  <a:pt x="8050" y="992"/>
                </a:cubicBezTo>
                <a:lnTo>
                  <a:pt x="8050" y="2223"/>
                </a:lnTo>
                <a:close/>
                <a:moveTo>
                  <a:pt x="11171" y="401"/>
                </a:moveTo>
                <a:cubicBezTo>
                  <a:pt x="10943" y="134"/>
                  <a:pt x="10553" y="0"/>
                  <a:pt x="10003" y="0"/>
                </a:cubicBezTo>
                <a:cubicBezTo>
                  <a:pt x="9525" y="0"/>
                  <a:pt x="9161" y="127"/>
                  <a:pt x="8907" y="379"/>
                </a:cubicBezTo>
                <a:cubicBezTo>
                  <a:pt x="8655" y="631"/>
                  <a:pt x="8528" y="951"/>
                  <a:pt x="8528" y="1338"/>
                </a:cubicBezTo>
                <a:cubicBezTo>
                  <a:pt x="8528" y="1754"/>
                  <a:pt x="8674" y="2077"/>
                  <a:pt x="8966" y="2307"/>
                </a:cubicBezTo>
                <a:cubicBezTo>
                  <a:pt x="9258" y="2536"/>
                  <a:pt x="9665" y="2651"/>
                  <a:pt x="10187" y="2651"/>
                </a:cubicBezTo>
                <a:cubicBezTo>
                  <a:pt x="10562" y="2651"/>
                  <a:pt x="10889" y="2597"/>
                  <a:pt x="11170" y="2490"/>
                </a:cubicBezTo>
                <a:cubicBezTo>
                  <a:pt x="11174" y="2487"/>
                  <a:pt x="11174" y="2487"/>
                  <a:pt x="11174" y="2487"/>
                </a:cubicBezTo>
                <a:cubicBezTo>
                  <a:pt x="11270" y="2447"/>
                  <a:pt x="11336" y="2366"/>
                  <a:pt x="11336" y="2274"/>
                </a:cubicBezTo>
                <a:cubicBezTo>
                  <a:pt x="11336" y="2141"/>
                  <a:pt x="11201" y="2033"/>
                  <a:pt x="11034" y="2033"/>
                </a:cubicBezTo>
                <a:cubicBezTo>
                  <a:pt x="10986" y="2033"/>
                  <a:pt x="10941" y="2043"/>
                  <a:pt x="10900" y="2058"/>
                </a:cubicBezTo>
                <a:cubicBezTo>
                  <a:pt x="10852" y="2075"/>
                  <a:pt x="10802" y="2089"/>
                  <a:pt x="10755" y="2103"/>
                </a:cubicBezTo>
                <a:cubicBezTo>
                  <a:pt x="10590" y="2148"/>
                  <a:pt x="10413" y="2170"/>
                  <a:pt x="10224" y="2170"/>
                </a:cubicBezTo>
                <a:cubicBezTo>
                  <a:pt x="9957" y="2170"/>
                  <a:pt x="9739" y="2113"/>
                  <a:pt x="9571" y="1999"/>
                </a:cubicBezTo>
                <a:cubicBezTo>
                  <a:pt x="9402" y="1885"/>
                  <a:pt x="9318" y="1728"/>
                  <a:pt x="9318" y="1527"/>
                </a:cubicBezTo>
                <a:cubicBezTo>
                  <a:pt x="11513" y="1527"/>
                  <a:pt x="11513" y="1527"/>
                  <a:pt x="11513" y="1527"/>
                </a:cubicBezTo>
                <a:cubicBezTo>
                  <a:pt x="11513" y="1043"/>
                  <a:pt x="11399" y="667"/>
                  <a:pt x="11171" y="401"/>
                </a:cubicBezTo>
                <a:moveTo>
                  <a:pt x="9318" y="1076"/>
                </a:moveTo>
                <a:cubicBezTo>
                  <a:pt x="9338" y="895"/>
                  <a:pt x="9410" y="751"/>
                  <a:pt x="9533" y="643"/>
                </a:cubicBezTo>
                <a:cubicBezTo>
                  <a:pt x="9656" y="535"/>
                  <a:pt x="9829" y="481"/>
                  <a:pt x="10052" y="481"/>
                </a:cubicBezTo>
                <a:cubicBezTo>
                  <a:pt x="10274" y="481"/>
                  <a:pt x="10441" y="537"/>
                  <a:pt x="10554" y="648"/>
                </a:cubicBezTo>
                <a:cubicBezTo>
                  <a:pt x="10667" y="759"/>
                  <a:pt x="10724" y="902"/>
                  <a:pt x="10724" y="1076"/>
                </a:cubicBezTo>
                <a:lnTo>
                  <a:pt x="9318" y="1076"/>
                </a:lnTo>
                <a:close/>
                <a:moveTo>
                  <a:pt x="14348" y="2365"/>
                </a:moveTo>
                <a:cubicBezTo>
                  <a:pt x="14348" y="2491"/>
                  <a:pt x="14234" y="2597"/>
                  <a:pt x="14084" y="2619"/>
                </a:cubicBezTo>
                <a:cubicBezTo>
                  <a:pt x="14081" y="2620"/>
                  <a:pt x="14078" y="2621"/>
                  <a:pt x="14075" y="2622"/>
                </a:cubicBezTo>
                <a:cubicBezTo>
                  <a:pt x="14046" y="2625"/>
                  <a:pt x="14018" y="2629"/>
                  <a:pt x="13989" y="2632"/>
                </a:cubicBezTo>
                <a:cubicBezTo>
                  <a:pt x="13857" y="2644"/>
                  <a:pt x="13705" y="2651"/>
                  <a:pt x="13532" y="2651"/>
                </a:cubicBezTo>
                <a:cubicBezTo>
                  <a:pt x="13031" y="2651"/>
                  <a:pt x="12644" y="2528"/>
                  <a:pt x="12373" y="2282"/>
                </a:cubicBezTo>
                <a:cubicBezTo>
                  <a:pt x="12101" y="2036"/>
                  <a:pt x="11965" y="1714"/>
                  <a:pt x="11965" y="1313"/>
                </a:cubicBezTo>
                <a:cubicBezTo>
                  <a:pt x="11965" y="933"/>
                  <a:pt x="12101" y="619"/>
                  <a:pt x="12373" y="372"/>
                </a:cubicBezTo>
                <a:cubicBezTo>
                  <a:pt x="12644" y="124"/>
                  <a:pt x="13020" y="0"/>
                  <a:pt x="13501" y="0"/>
                </a:cubicBezTo>
                <a:cubicBezTo>
                  <a:pt x="13801" y="0"/>
                  <a:pt x="14069" y="28"/>
                  <a:pt x="14303" y="84"/>
                </a:cubicBezTo>
                <a:cubicBezTo>
                  <a:pt x="14229" y="555"/>
                  <a:pt x="14229" y="555"/>
                  <a:pt x="14229" y="555"/>
                </a:cubicBezTo>
                <a:cubicBezTo>
                  <a:pt x="14142" y="540"/>
                  <a:pt x="14059" y="528"/>
                  <a:pt x="13979" y="521"/>
                </a:cubicBezTo>
                <a:cubicBezTo>
                  <a:pt x="13900" y="514"/>
                  <a:pt x="13795" y="511"/>
                  <a:pt x="13668" y="511"/>
                </a:cubicBezTo>
                <a:cubicBezTo>
                  <a:pt x="13413" y="511"/>
                  <a:pt x="13209" y="585"/>
                  <a:pt x="13057" y="732"/>
                </a:cubicBezTo>
                <a:cubicBezTo>
                  <a:pt x="12905" y="880"/>
                  <a:pt x="12829" y="1074"/>
                  <a:pt x="12829" y="1313"/>
                </a:cubicBezTo>
                <a:cubicBezTo>
                  <a:pt x="12829" y="1560"/>
                  <a:pt x="12902" y="1759"/>
                  <a:pt x="13048" y="1911"/>
                </a:cubicBezTo>
                <a:cubicBezTo>
                  <a:pt x="13194" y="2064"/>
                  <a:pt x="13407" y="2141"/>
                  <a:pt x="13686" y="2141"/>
                </a:cubicBezTo>
                <a:cubicBezTo>
                  <a:pt x="13761" y="2141"/>
                  <a:pt x="13836" y="2135"/>
                  <a:pt x="13911" y="2123"/>
                </a:cubicBezTo>
                <a:cubicBezTo>
                  <a:pt x="13946" y="2113"/>
                  <a:pt x="13984" y="2107"/>
                  <a:pt x="14024" y="2107"/>
                </a:cubicBezTo>
                <a:cubicBezTo>
                  <a:pt x="14203" y="2107"/>
                  <a:pt x="14348" y="2223"/>
                  <a:pt x="14348" y="23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3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rgbClr val="FF58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FF5800"/>
        </a:buClr>
        <a:buSzPct val="100000"/>
        <a:buFont typeface="Arial" panose="020B0604020202020204" pitchFamily="34" charset="0"/>
        <a:buChar char="●"/>
        <a:defRPr sz="20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FF5800"/>
        </a:buClr>
        <a:buSzPct val="100000"/>
        <a:buFont typeface="Arial" panose="020B0604020202020204" pitchFamily="34" charset="0"/>
        <a:buChar char="●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FF5800"/>
        </a:buClr>
        <a:buSzPct val="100000"/>
        <a:buFont typeface="Arial" panose="020B0604020202020204" pitchFamily="34" charset="0"/>
        <a:buChar char="●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FF5800"/>
        </a:buClr>
        <a:buSzPct val="100000"/>
        <a:buFont typeface="Arial" panose="020B0604020202020204" pitchFamily="34" charset="0"/>
        <a:buChar char="●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amecorg.com/resource-centre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amecorg.com/amecframework/interactive-framework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mecorg.com/amecframework/framework-tutorial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mecorg.com/amecframework/home/framework/interactive-framework-2/" TargetMode="External"/><Relationship Id="rId2" Type="http://schemas.openxmlformats.org/officeDocument/2006/relationships/hyperlink" Target="http://www.amecorg.com/resource-centre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mecorg.com/wp-content/uploads/2017/06/22-reasons-to-say-no-to-AVEs-by-Richard-Bagnall-11-June-2017.pdf" TargetMode="External"/><Relationship Id="rId4" Type="http://schemas.openxmlformats.org/officeDocument/2006/relationships/hyperlink" Target="https://amecorg.com/amecframework/framework-tutoria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people-coffee-notes-tea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5" b="3125"/>
          <a:stretch>
            <a:fillRect/>
          </a:stretch>
        </p:blipFill>
        <p:spPr>
          <a:xfrm>
            <a:off x="0" y="6773"/>
            <a:ext cx="9144000" cy="6858000"/>
          </a:xfrm>
        </p:spPr>
      </p:pic>
      <p:sp>
        <p:nvSpPr>
          <p:cNvPr id="8" name="Right Triangle 7"/>
          <p:cNvSpPr/>
          <p:nvPr/>
        </p:nvSpPr>
        <p:spPr>
          <a:xfrm rot="5400000">
            <a:off x="2562331" y="-2562329"/>
            <a:ext cx="4019336" cy="9144002"/>
          </a:xfrm>
          <a:prstGeom prst="rtTriangle">
            <a:avLst/>
          </a:prstGeom>
          <a:solidFill>
            <a:schemeClr val="accent6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6200000">
            <a:off x="3240974" y="954973"/>
            <a:ext cx="2662052" cy="9144000"/>
          </a:xfrm>
          <a:prstGeom prst="rtTriangle">
            <a:avLst/>
          </a:prstGeom>
          <a:solidFill>
            <a:schemeClr val="accent4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9"/>
          <p:cNvSpPr txBox="1">
            <a:spLocks/>
          </p:cNvSpPr>
          <p:nvPr/>
        </p:nvSpPr>
        <p:spPr>
          <a:xfrm>
            <a:off x="245382" y="442752"/>
            <a:ext cx="6036559" cy="17930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DIN-Bold"/>
                <a:ea typeface="+mj-ea"/>
                <a:cs typeface="DIN-Bold"/>
              </a:defRPr>
            </a:lvl1pPr>
          </a:lstStyle>
          <a:p>
            <a:r>
              <a:rPr lang="en-US" sz="4400" dirty="0" smtClean="0">
                <a:solidFill>
                  <a:srgbClr val="FFFFFF"/>
                </a:solidFill>
              </a:rPr>
              <a:t>MAKING MEASUREMENT MATTER</a:t>
            </a:r>
            <a:endParaRPr lang="en-GB" sz="2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0" y="6435987"/>
            <a:ext cx="1814804" cy="33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Right 18"/>
          <p:cNvSpPr/>
          <p:nvPr/>
        </p:nvSpPr>
        <p:spPr>
          <a:xfrm>
            <a:off x="3682376" y="1275937"/>
            <a:ext cx="4953404" cy="1227372"/>
          </a:xfrm>
          <a:prstGeom prst="rightArrow">
            <a:avLst>
              <a:gd name="adj1" fmla="val 83945"/>
              <a:gd name="adj2" fmla="val 42774"/>
            </a:avLst>
          </a:pr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/>
          <p:cNvSpPr/>
          <p:nvPr/>
        </p:nvSpPr>
        <p:spPr>
          <a:xfrm>
            <a:off x="3690158" y="4017751"/>
            <a:ext cx="4953404" cy="1227372"/>
          </a:xfrm>
          <a:prstGeom prst="rightArrow">
            <a:avLst>
              <a:gd name="adj1" fmla="val 83945"/>
              <a:gd name="adj2" fmla="val 42774"/>
            </a:avLst>
          </a:pr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/>
          <p:cNvSpPr/>
          <p:nvPr/>
        </p:nvSpPr>
        <p:spPr>
          <a:xfrm>
            <a:off x="3690158" y="2649815"/>
            <a:ext cx="4953404" cy="1227372"/>
          </a:xfrm>
          <a:prstGeom prst="rightArrow">
            <a:avLst>
              <a:gd name="adj1" fmla="val 83945"/>
              <a:gd name="adj2" fmla="val 42774"/>
            </a:avLst>
          </a:prstGeom>
          <a:solidFill>
            <a:srgbClr val="FF9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2750"/>
            <a:ext cx="7886700" cy="66780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Commitment: - why measure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8144" y="1489961"/>
            <a:ext cx="4282653" cy="769441"/>
          </a:xfrm>
          <a:prstGeom prst="rect">
            <a:avLst/>
          </a:prstGeom>
          <a:solidFill>
            <a:srgbClr val="FF935D"/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Clients want proof what you do is working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6940" y="2869969"/>
            <a:ext cx="4254193" cy="769441"/>
          </a:xfrm>
          <a:prstGeom prst="rect">
            <a:avLst/>
          </a:prstGeom>
          <a:solidFill>
            <a:srgbClr val="FF935D"/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Measurement can help you win business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7640" y="4246717"/>
            <a:ext cx="4282653" cy="769441"/>
          </a:xfrm>
          <a:prstGeom prst="rect">
            <a:avLst/>
          </a:prstGeom>
          <a:solidFill>
            <a:srgbClr val="FF935D"/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If you can’t show results, other firms will</a:t>
            </a:r>
          </a:p>
        </p:txBody>
      </p:sp>
      <p:sp>
        <p:nvSpPr>
          <p:cNvPr id="10" name="Freeform: Shape 9"/>
          <p:cNvSpPr/>
          <p:nvPr/>
        </p:nvSpPr>
        <p:spPr>
          <a:xfrm>
            <a:off x="329071" y="1217935"/>
            <a:ext cx="3399409" cy="1269999"/>
          </a:xfrm>
          <a:custGeom>
            <a:avLst/>
            <a:gdLst>
              <a:gd name="connsiteX0" fmla="*/ 0 w 3399409"/>
              <a:gd name="connsiteY0" fmla="*/ 211671 h 1269999"/>
              <a:gd name="connsiteX1" fmla="*/ 211671 w 3399409"/>
              <a:gd name="connsiteY1" fmla="*/ 0 h 1269999"/>
              <a:gd name="connsiteX2" fmla="*/ 3187738 w 3399409"/>
              <a:gd name="connsiteY2" fmla="*/ 0 h 1269999"/>
              <a:gd name="connsiteX3" fmla="*/ 3399409 w 3399409"/>
              <a:gd name="connsiteY3" fmla="*/ 211671 h 1269999"/>
              <a:gd name="connsiteX4" fmla="*/ 3399409 w 3399409"/>
              <a:gd name="connsiteY4" fmla="*/ 1058328 h 1269999"/>
              <a:gd name="connsiteX5" fmla="*/ 3187738 w 3399409"/>
              <a:gd name="connsiteY5" fmla="*/ 1269999 h 1269999"/>
              <a:gd name="connsiteX6" fmla="*/ 211671 w 3399409"/>
              <a:gd name="connsiteY6" fmla="*/ 1269999 h 1269999"/>
              <a:gd name="connsiteX7" fmla="*/ 0 w 3399409"/>
              <a:gd name="connsiteY7" fmla="*/ 1058328 h 1269999"/>
              <a:gd name="connsiteX8" fmla="*/ 0 w 3399409"/>
              <a:gd name="connsiteY8" fmla="*/ 211671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9409" h="1269999">
                <a:moveTo>
                  <a:pt x="0" y="211671"/>
                </a:moveTo>
                <a:cubicBezTo>
                  <a:pt x="0" y="94768"/>
                  <a:pt x="94768" y="0"/>
                  <a:pt x="211671" y="0"/>
                </a:cubicBezTo>
                <a:lnTo>
                  <a:pt x="3187738" y="0"/>
                </a:lnTo>
                <a:cubicBezTo>
                  <a:pt x="3304641" y="0"/>
                  <a:pt x="3399409" y="94768"/>
                  <a:pt x="3399409" y="211671"/>
                </a:cubicBezTo>
                <a:lnTo>
                  <a:pt x="3399409" y="1058328"/>
                </a:lnTo>
                <a:cubicBezTo>
                  <a:pt x="3399409" y="1175231"/>
                  <a:pt x="3304641" y="1269999"/>
                  <a:pt x="3187738" y="1269999"/>
                </a:cubicBezTo>
                <a:lnTo>
                  <a:pt x="211671" y="1269999"/>
                </a:lnTo>
                <a:cubicBezTo>
                  <a:pt x="94768" y="1269999"/>
                  <a:pt x="0" y="1175231"/>
                  <a:pt x="0" y="1058328"/>
                </a:cubicBezTo>
                <a:lnTo>
                  <a:pt x="0" y="211671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916" tIns="122956" rIns="183916" bIns="122956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Arial" panose="020B0604020202020204" pitchFamily="34" charset="0"/>
                <a:cs typeface="Arial" panose="020B0604020202020204" pitchFamily="34" charset="0"/>
              </a:rPr>
              <a:t>Serve clients</a:t>
            </a:r>
          </a:p>
        </p:txBody>
      </p:sp>
      <p:sp>
        <p:nvSpPr>
          <p:cNvPr id="12" name="Freeform: Shape 11"/>
          <p:cNvSpPr/>
          <p:nvPr/>
        </p:nvSpPr>
        <p:spPr>
          <a:xfrm>
            <a:off x="361187" y="2607187"/>
            <a:ext cx="3399409" cy="1269999"/>
          </a:xfrm>
          <a:custGeom>
            <a:avLst/>
            <a:gdLst>
              <a:gd name="connsiteX0" fmla="*/ 0 w 3399409"/>
              <a:gd name="connsiteY0" fmla="*/ 211671 h 1269999"/>
              <a:gd name="connsiteX1" fmla="*/ 211671 w 3399409"/>
              <a:gd name="connsiteY1" fmla="*/ 0 h 1269999"/>
              <a:gd name="connsiteX2" fmla="*/ 3187738 w 3399409"/>
              <a:gd name="connsiteY2" fmla="*/ 0 h 1269999"/>
              <a:gd name="connsiteX3" fmla="*/ 3399409 w 3399409"/>
              <a:gd name="connsiteY3" fmla="*/ 211671 h 1269999"/>
              <a:gd name="connsiteX4" fmla="*/ 3399409 w 3399409"/>
              <a:gd name="connsiteY4" fmla="*/ 1058328 h 1269999"/>
              <a:gd name="connsiteX5" fmla="*/ 3187738 w 3399409"/>
              <a:gd name="connsiteY5" fmla="*/ 1269999 h 1269999"/>
              <a:gd name="connsiteX6" fmla="*/ 211671 w 3399409"/>
              <a:gd name="connsiteY6" fmla="*/ 1269999 h 1269999"/>
              <a:gd name="connsiteX7" fmla="*/ 0 w 3399409"/>
              <a:gd name="connsiteY7" fmla="*/ 1058328 h 1269999"/>
              <a:gd name="connsiteX8" fmla="*/ 0 w 3399409"/>
              <a:gd name="connsiteY8" fmla="*/ 211671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9409" h="1269999">
                <a:moveTo>
                  <a:pt x="0" y="211671"/>
                </a:moveTo>
                <a:cubicBezTo>
                  <a:pt x="0" y="94768"/>
                  <a:pt x="94768" y="0"/>
                  <a:pt x="211671" y="0"/>
                </a:cubicBezTo>
                <a:lnTo>
                  <a:pt x="3187738" y="0"/>
                </a:lnTo>
                <a:cubicBezTo>
                  <a:pt x="3304641" y="0"/>
                  <a:pt x="3399409" y="94768"/>
                  <a:pt x="3399409" y="211671"/>
                </a:cubicBezTo>
                <a:lnTo>
                  <a:pt x="3399409" y="1058328"/>
                </a:lnTo>
                <a:cubicBezTo>
                  <a:pt x="3399409" y="1175231"/>
                  <a:pt x="3304641" y="1269999"/>
                  <a:pt x="3187738" y="1269999"/>
                </a:cubicBezTo>
                <a:lnTo>
                  <a:pt x="211671" y="1269999"/>
                </a:lnTo>
                <a:cubicBezTo>
                  <a:pt x="94768" y="1269999"/>
                  <a:pt x="0" y="1175231"/>
                  <a:pt x="0" y="1058328"/>
                </a:cubicBezTo>
                <a:lnTo>
                  <a:pt x="0" y="211671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916" tIns="122956" rIns="183916" bIns="122956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Arial" panose="020B0604020202020204" pitchFamily="34" charset="0"/>
                <a:cs typeface="Arial" panose="020B0604020202020204" pitchFamily="34" charset="0"/>
              </a:rPr>
              <a:t>Grow Business</a:t>
            </a:r>
          </a:p>
        </p:txBody>
      </p:sp>
      <p:sp>
        <p:nvSpPr>
          <p:cNvPr id="14" name="Freeform: Shape 13"/>
          <p:cNvSpPr/>
          <p:nvPr/>
        </p:nvSpPr>
        <p:spPr>
          <a:xfrm>
            <a:off x="361187" y="4004186"/>
            <a:ext cx="3399409" cy="1269999"/>
          </a:xfrm>
          <a:custGeom>
            <a:avLst/>
            <a:gdLst>
              <a:gd name="connsiteX0" fmla="*/ 0 w 3399409"/>
              <a:gd name="connsiteY0" fmla="*/ 211671 h 1269999"/>
              <a:gd name="connsiteX1" fmla="*/ 211671 w 3399409"/>
              <a:gd name="connsiteY1" fmla="*/ 0 h 1269999"/>
              <a:gd name="connsiteX2" fmla="*/ 3187738 w 3399409"/>
              <a:gd name="connsiteY2" fmla="*/ 0 h 1269999"/>
              <a:gd name="connsiteX3" fmla="*/ 3399409 w 3399409"/>
              <a:gd name="connsiteY3" fmla="*/ 211671 h 1269999"/>
              <a:gd name="connsiteX4" fmla="*/ 3399409 w 3399409"/>
              <a:gd name="connsiteY4" fmla="*/ 1058328 h 1269999"/>
              <a:gd name="connsiteX5" fmla="*/ 3187738 w 3399409"/>
              <a:gd name="connsiteY5" fmla="*/ 1269999 h 1269999"/>
              <a:gd name="connsiteX6" fmla="*/ 211671 w 3399409"/>
              <a:gd name="connsiteY6" fmla="*/ 1269999 h 1269999"/>
              <a:gd name="connsiteX7" fmla="*/ 0 w 3399409"/>
              <a:gd name="connsiteY7" fmla="*/ 1058328 h 1269999"/>
              <a:gd name="connsiteX8" fmla="*/ 0 w 3399409"/>
              <a:gd name="connsiteY8" fmla="*/ 211671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9409" h="1269999">
                <a:moveTo>
                  <a:pt x="0" y="211671"/>
                </a:moveTo>
                <a:cubicBezTo>
                  <a:pt x="0" y="94768"/>
                  <a:pt x="94768" y="0"/>
                  <a:pt x="211671" y="0"/>
                </a:cubicBezTo>
                <a:lnTo>
                  <a:pt x="3187738" y="0"/>
                </a:lnTo>
                <a:cubicBezTo>
                  <a:pt x="3304641" y="0"/>
                  <a:pt x="3399409" y="94768"/>
                  <a:pt x="3399409" y="211671"/>
                </a:cubicBezTo>
                <a:lnTo>
                  <a:pt x="3399409" y="1058328"/>
                </a:lnTo>
                <a:cubicBezTo>
                  <a:pt x="3399409" y="1175231"/>
                  <a:pt x="3304641" y="1269999"/>
                  <a:pt x="3187738" y="1269999"/>
                </a:cubicBezTo>
                <a:lnTo>
                  <a:pt x="211671" y="1269999"/>
                </a:lnTo>
                <a:cubicBezTo>
                  <a:pt x="94768" y="1269999"/>
                  <a:pt x="0" y="1175231"/>
                  <a:pt x="0" y="1058328"/>
                </a:cubicBezTo>
                <a:lnTo>
                  <a:pt x="0" y="211671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916" tIns="122956" rIns="183916" bIns="122956" numCol="1" spcCol="1270" anchor="ctr" anchorCtr="0">
            <a:noAutofit/>
          </a:bodyPr>
          <a:lstStyle/>
          <a:p>
            <a:pPr marL="0" lvl="0" indent="60325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tabLst>
                <a:tab pos="111125" algn="l"/>
              </a:tabLst>
            </a:pPr>
            <a:r>
              <a:rPr lang="en-US" sz="3200" kern="1200" dirty="0">
                <a:latin typeface="Arial" panose="020B0604020202020204" pitchFamily="34" charset="0"/>
                <a:cs typeface="Arial" panose="020B0604020202020204" pitchFamily="34" charset="0"/>
              </a:rPr>
              <a:t>Protect the business</a:t>
            </a:r>
          </a:p>
        </p:txBody>
      </p:sp>
    </p:spTree>
    <p:extLst>
      <p:ext uri="{BB962C8B-B14F-4D97-AF65-F5344CB8AC3E}">
        <p14:creationId xmlns:p14="http://schemas.microsoft.com/office/powerpoint/2010/main" val="177121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86604"/>
            <a:ext cx="8640958" cy="667989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6"/>
                </a:solidFill>
              </a:rPr>
              <a:t>Using the right language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81564" y="1200839"/>
            <a:ext cx="4431081" cy="4726236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Outputs</a:t>
            </a:r>
          </a:p>
          <a:p>
            <a:r>
              <a:rPr lang="en-US" dirty="0"/>
              <a:t>What you put out that reaches and engages your target audiences</a:t>
            </a:r>
            <a:endParaRPr lang="en-GB" dirty="0"/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Outtakes</a:t>
            </a:r>
          </a:p>
          <a:p>
            <a:r>
              <a:rPr lang="en-US" dirty="0"/>
              <a:t>What audiences take out of and do with your communication</a:t>
            </a:r>
            <a:endParaRPr lang="en-GB" dirty="0"/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</a:p>
          <a:p>
            <a:r>
              <a:rPr lang="en-US" dirty="0"/>
              <a:t>What effect or impact the communication has on the target audiences</a:t>
            </a:r>
            <a:endParaRPr lang="en-GB" dirty="0"/>
          </a:p>
          <a:p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26245" y="1055077"/>
            <a:ext cx="3703320" cy="43302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Char char="●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Char char="●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Char char="●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Char char="●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endParaRPr lang="en-GB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171459" y="1055077"/>
            <a:ext cx="3703320" cy="43302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Char char="●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Char char="●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Char char="●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5800"/>
              </a:buClr>
              <a:buSzPct val="100000"/>
              <a:buFont typeface="Arial" panose="020B0604020202020204" pitchFamily="34" charset="0"/>
              <a:buChar char="●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" y="1175657"/>
            <a:ext cx="4411225" cy="455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9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286604"/>
            <a:ext cx="8640959" cy="616779"/>
          </a:xfrm>
        </p:spPr>
        <p:txBody>
          <a:bodyPr/>
          <a:lstStyle/>
          <a:p>
            <a:r>
              <a:rPr lang="en-GB" dirty="0" smtClean="0"/>
              <a:t>The fight to eradicate AVEs!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87" y="1156771"/>
            <a:ext cx="8640959" cy="4935557"/>
          </a:xfrm>
        </p:spPr>
        <p:txBody>
          <a:bodyPr/>
          <a:lstStyle/>
          <a:p>
            <a:pPr marL="284163" indent="-28416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In 2017 we will spend 60% of our annual budget on education</a:t>
            </a:r>
          </a:p>
          <a:p>
            <a:pPr marL="284163" indent="-28416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Major </a:t>
            </a:r>
            <a:r>
              <a:rPr lang="en-GB" altLang="en-US" dirty="0" smtClean="0"/>
              <a:t>new campaign </a:t>
            </a:r>
            <a:r>
              <a:rPr lang="en-GB" altLang="en-US" dirty="0"/>
              <a:t>is “</a:t>
            </a:r>
            <a:r>
              <a:rPr lang="en-GB" altLang="en-US" b="1" dirty="0"/>
              <a:t>Say No to AVEs</a:t>
            </a:r>
            <a:r>
              <a:rPr lang="en-GB" altLang="en-US" dirty="0"/>
              <a:t>”</a:t>
            </a:r>
          </a:p>
          <a:p>
            <a:pPr marL="284163" indent="-284163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Inviting all international trade associations to stop use of AVEs in PR Awards schemes.</a:t>
            </a:r>
          </a:p>
          <a:p>
            <a:pPr marL="285750" indent="-285750" fontAlgn="base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Improvements made to AMEC free Integrated Evaluation Framework to make it an easier to use replacement for AVEs. </a:t>
            </a:r>
          </a:p>
          <a:p>
            <a:pPr marL="285750" indent="-285750" fontAlgn="base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AMEC has now created a global online educational </a:t>
            </a:r>
            <a:r>
              <a:rPr lang="en-GB" u="sng" dirty="0">
                <a:hlinkClick r:id="rId2"/>
              </a:rPr>
              <a:t>resource centre</a:t>
            </a:r>
            <a:r>
              <a:rPr lang="en-GB" dirty="0"/>
              <a:t> to show why the metric is invalid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59" y="4748271"/>
            <a:ext cx="8395817" cy="144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7815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Why Ban AVEs?</a:t>
            </a:r>
            <a:endParaRPr lang="en-GB" sz="36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76" y="1296192"/>
            <a:ext cx="8229600" cy="4894296"/>
          </a:xfrm>
        </p:spPr>
        <p:txBody>
          <a:bodyPr>
            <a:noAutofit/>
          </a:bodyPr>
          <a:lstStyle/>
          <a:p>
            <a:pPr marL="347663" lvl="0" indent="-347663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Cannot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capture the outcome of a PR campaign, limiting PR 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its placements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the media.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347663" lvl="0" indent="-347663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Cannot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measure the variety of messages delivered in the media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relation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messages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advertisements.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347663" lvl="0" indent="-347663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Cannot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measure the value of keeping a client out of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media spotlight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347663" lvl="0" indent="-347663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Cannot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properly distinguish between placements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noteworthy columns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 sections of a publication and generic or less desirable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areas of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 publication.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347663" lvl="0" indent="-347663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Cannot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measure social media forms, such as blogs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message boards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347663" lvl="0" indent="-347663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Because an AVE is the Cost of Advertising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, not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the Value of Earned Media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92" y="267750"/>
            <a:ext cx="8640959" cy="698134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AMEC Framework free to use</a:t>
            </a:r>
            <a:endParaRPr lang="en-GB" sz="3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446963"/>
            <a:ext cx="5105399" cy="4260501"/>
          </a:xfr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530466" y="1396721"/>
            <a:ext cx="3534731" cy="4409719"/>
          </a:xfrm>
        </p:spPr>
        <p:txBody>
          <a:bodyPr>
            <a:noAutofit/>
          </a:bodyPr>
          <a:lstStyle/>
          <a:p>
            <a:pPr marL="231775" indent="-231775" eaLnBrk="0" fontAlgn="base" hangingPunct="0">
              <a:spcBef>
                <a:spcPts val="22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ea typeface="Times New Roman"/>
              </a:rPr>
              <a:t>Improvements made to make </a:t>
            </a:r>
            <a:r>
              <a:rPr lang="en-US" sz="2200" dirty="0">
                <a:solidFill>
                  <a:schemeClr val="tx1"/>
                </a:solidFill>
                <a:ea typeface="Times New Roman"/>
              </a:rPr>
              <a:t>Integrated Evaluation </a:t>
            </a:r>
            <a:r>
              <a:rPr lang="en-US" sz="2200" dirty="0" smtClean="0">
                <a:solidFill>
                  <a:schemeClr val="tx1"/>
                </a:solidFill>
                <a:ea typeface="Times New Roman"/>
              </a:rPr>
              <a:t>Framework easier than ever to use</a:t>
            </a:r>
          </a:p>
          <a:p>
            <a:pPr marL="231775" indent="-231775" eaLnBrk="0" fontAlgn="base" hangingPunct="0">
              <a:spcBef>
                <a:spcPts val="22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ea typeface="Times New Roman"/>
              </a:rPr>
              <a:t>Framework </a:t>
            </a:r>
            <a:r>
              <a:rPr lang="en-US" sz="2200" dirty="0" smtClean="0">
                <a:solidFill>
                  <a:schemeClr val="tx1"/>
                </a:solidFill>
              </a:rPr>
              <a:t>shows </a:t>
            </a:r>
            <a:r>
              <a:rPr lang="en-US" sz="2200" dirty="0">
                <a:solidFill>
                  <a:schemeClr val="tx1"/>
                </a:solidFill>
              </a:rPr>
              <a:t>how to ‘operationalize’ the Barcelona </a:t>
            </a:r>
            <a:r>
              <a:rPr lang="en-US" sz="2200" dirty="0" smtClean="0">
                <a:solidFill>
                  <a:schemeClr val="tx1"/>
                </a:solidFill>
              </a:rPr>
              <a:t>Principles.</a:t>
            </a:r>
          </a:p>
          <a:p>
            <a:pPr marL="231775" indent="-231775" eaLnBrk="0" fontAlgn="base" hangingPunct="0">
              <a:spcBef>
                <a:spcPts val="22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Demonstrates how </a:t>
            </a:r>
            <a:r>
              <a:rPr lang="en-US" sz="2200" dirty="0">
                <a:solidFill>
                  <a:schemeClr val="tx1"/>
                </a:solidFill>
              </a:rPr>
              <a:t>to turn Principles into </a:t>
            </a:r>
            <a:r>
              <a:rPr lang="en-US" sz="2200" dirty="0" smtClean="0">
                <a:solidFill>
                  <a:schemeClr val="tx1"/>
                </a:solidFill>
              </a:rPr>
              <a:t>action </a:t>
            </a:r>
            <a:r>
              <a:rPr lang="en-US" sz="2200" dirty="0">
                <a:solidFill>
                  <a:schemeClr val="tx1"/>
                </a:solidFill>
              </a:rPr>
              <a:t>and </a:t>
            </a:r>
            <a:r>
              <a:rPr lang="en-US" sz="2200" dirty="0" smtClean="0">
                <a:solidFill>
                  <a:schemeClr val="tx1"/>
                </a:solidFill>
              </a:rPr>
              <a:t>prove </a:t>
            </a:r>
            <a:r>
              <a:rPr lang="en-US" sz="2200" dirty="0">
                <a:solidFill>
                  <a:schemeClr val="tx1"/>
                </a:solidFill>
              </a:rPr>
              <a:t>value of </a:t>
            </a:r>
            <a:r>
              <a:rPr lang="en-US" sz="2200" dirty="0" smtClean="0">
                <a:solidFill>
                  <a:schemeClr val="tx1"/>
                </a:solidFill>
              </a:rPr>
              <a:t>Your </a:t>
            </a:r>
            <a:r>
              <a:rPr lang="en-US" sz="2200" dirty="0">
                <a:solidFill>
                  <a:schemeClr val="tx1"/>
                </a:solidFill>
              </a:rPr>
              <a:t>work.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231775" indent="-231775" eaLnBrk="0" fontAlgn="base" hangingPunct="0">
              <a:spcBef>
                <a:spcPts val="22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See </a:t>
            </a:r>
            <a:r>
              <a:rPr lang="en-US" sz="2200" dirty="0">
                <a:solidFill>
                  <a:schemeClr val="tx1"/>
                </a:solidFill>
              </a:rPr>
              <a:t>video tutorial. </a:t>
            </a:r>
            <a:r>
              <a:rPr lang="en-US" sz="2200" dirty="0">
                <a:solidFill>
                  <a:schemeClr val="tx1"/>
                </a:solidFill>
                <a:hlinkClick r:id="rId4"/>
              </a:rPr>
              <a:t>https://amecorg.com/amecframework/framework-tutorial</a:t>
            </a:r>
            <a:r>
              <a:rPr lang="en-US" sz="2200" dirty="0" smtClean="0">
                <a:solidFill>
                  <a:schemeClr val="tx1"/>
                </a:solidFill>
                <a:hlinkClick r:id="rId4"/>
              </a:rPr>
              <a:t>/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0" indent="0" eaLnBrk="0" fontAlgn="base" hangingPunct="0">
              <a:spcBef>
                <a:spcPts val="225"/>
              </a:spcBef>
              <a:buSzPct val="150000"/>
              <a:buNone/>
            </a:pPr>
            <a:endParaRPr lang="en-US" dirty="0" smtClean="0">
              <a:solidFill>
                <a:schemeClr val="tx1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75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2CEBD-3D97-1444-92B6-DB2DBE1B8E7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7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new framework do</a:t>
            </a:r>
            <a:r>
              <a:rPr lang="en-US" sz="4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71451" y="1257300"/>
            <a:ext cx="4389532" cy="5029200"/>
          </a:xfrm>
        </p:spPr>
        <p:txBody>
          <a:bodyPr>
            <a:noAutofit/>
          </a:bodyPr>
          <a:lstStyle/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01638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Guides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through the process from aligning objectives to establishing a plan, setting targets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measuring outputs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outtakes, outcomes and impact of your work.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01638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step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provides additional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drop downs for information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suggests potential approaches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metrics.  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01638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consistent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credible approach that works for organizations of all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sizes 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01638" algn="l"/>
              </a:tabLs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Anyone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use it, it is free and non-proprietary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01638" indent="-4016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401638" algn="l"/>
              </a:tabLst>
            </a:pPr>
            <a:r>
              <a:rPr lang="en-US" sz="2000" dirty="0" smtClean="0"/>
              <a:t>Allows you to save your work and return to it in draft.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6900" y="4559302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Launched in June 2016 at the AMEC Summit, London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/>
          <a:srcRect l="-12979" t="-42470" r="-12979" b="-38578"/>
          <a:stretch/>
        </p:blipFill>
        <p:spPr>
          <a:xfrm>
            <a:off x="4724400" y="1600200"/>
            <a:ext cx="4229100" cy="438150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1741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286604"/>
            <a:ext cx="8640959" cy="667989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Framework works</a:t>
            </a:r>
            <a:endParaRPr lang="en-GB" sz="3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2" y="1095270"/>
            <a:ext cx="8666904" cy="523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286604"/>
            <a:ext cx="8640959" cy="708183"/>
          </a:xfrm>
        </p:spPr>
        <p:txBody>
          <a:bodyPr>
            <a:normAutofit/>
          </a:bodyPr>
          <a:lstStyle/>
          <a:p>
            <a:pPr indent="111125"/>
            <a:r>
              <a:rPr lang="en-GB" sz="3600" dirty="0" smtClean="0">
                <a:solidFill>
                  <a:schemeClr val="accent6"/>
                </a:solidFill>
              </a:rPr>
              <a:t>Making measurement matter</a:t>
            </a:r>
            <a:endParaRPr lang="en-GB" sz="36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03" y="1183768"/>
            <a:ext cx="8640959" cy="5134438"/>
          </a:xfrm>
        </p:spPr>
        <p:txBody>
          <a:bodyPr>
            <a:normAutofit/>
          </a:bodyPr>
          <a:lstStyle/>
          <a:p>
            <a:pPr marL="573088" lvl="1" indent="-396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hlinkClick r:id="rId2"/>
              </a:rPr>
              <a:t>www.amecorg.com/resource-centre</a:t>
            </a:r>
            <a:endParaRPr lang="en-US" sz="2400" dirty="0"/>
          </a:p>
          <a:p>
            <a:pPr marL="573088" lvl="2" indent="-396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tabLst>
                <a:tab pos="512763" algn="l"/>
              </a:tabLst>
            </a:pPr>
            <a:r>
              <a:rPr lang="en-US" sz="2400" dirty="0" smtClean="0"/>
              <a:t>Information freely available </a:t>
            </a:r>
            <a:r>
              <a:rPr lang="en-US" sz="2400" dirty="0"/>
              <a:t>and </a:t>
            </a:r>
            <a:r>
              <a:rPr lang="en-US" sz="2400" dirty="0" smtClean="0"/>
              <a:t>downloadable</a:t>
            </a:r>
          </a:p>
          <a:p>
            <a:pPr marL="571500" indent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682625" algn="l"/>
              </a:tabLst>
            </a:pPr>
            <a:r>
              <a:rPr lang="en-US" sz="2000" dirty="0" smtClean="0"/>
              <a:t>Video presentations</a:t>
            </a:r>
          </a:p>
          <a:p>
            <a:pPr marL="571500" lvl="1" indent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512763" algn="l"/>
              </a:tabLst>
            </a:pPr>
            <a:r>
              <a:rPr lang="en-US" dirty="0" smtClean="0"/>
              <a:t>Case Studies</a:t>
            </a:r>
          </a:p>
          <a:p>
            <a:pPr marL="914400" lvl="2" indent="-341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hlinkClick r:id="rId3"/>
              </a:rPr>
              <a:t>http</a:t>
            </a:r>
            <a:r>
              <a:rPr lang="en-GB" sz="2000" dirty="0">
                <a:hlinkClick r:id="rId3"/>
              </a:rPr>
              <a:t>://amecorg.com/amecframework/home/framework/interactive-framework-2/</a:t>
            </a:r>
            <a:r>
              <a:rPr lang="en-GB" sz="2000" dirty="0"/>
              <a:t> </a:t>
            </a:r>
            <a:endParaRPr lang="en-GB" sz="2000" dirty="0" smtClean="0"/>
          </a:p>
          <a:p>
            <a:pPr marL="914400" lvl="2" indent="-341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GB" sz="2000" dirty="0"/>
              <a:t>Framework tutorial. </a:t>
            </a:r>
            <a:r>
              <a:rPr lang="en-GB" sz="2000" dirty="0">
                <a:hlinkClick r:id="rId4"/>
              </a:rPr>
              <a:t>https://amecorg.com/amecframework/framework-tutorial</a:t>
            </a:r>
            <a:r>
              <a:rPr lang="en-GB" sz="2000" dirty="0" smtClean="0">
                <a:hlinkClick r:id="rId4"/>
              </a:rPr>
              <a:t>/</a:t>
            </a:r>
            <a:r>
              <a:rPr lang="en-GB" sz="2000" dirty="0" smtClean="0"/>
              <a:t>. </a:t>
            </a:r>
          </a:p>
          <a:p>
            <a:pPr marL="914400" lvl="2" indent="-341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GB" sz="2000" dirty="0"/>
              <a:t>22 Reasons not to use AVEs. </a:t>
            </a:r>
            <a:r>
              <a:rPr lang="en-GB" sz="2000" dirty="0">
                <a:hlinkClick r:id="rId5"/>
              </a:rPr>
              <a:t>https://</a:t>
            </a:r>
            <a:r>
              <a:rPr lang="en-GB" sz="2000" dirty="0" smtClean="0">
                <a:hlinkClick r:id="rId5"/>
              </a:rPr>
              <a:t>amecorg.com/wp-content/uploads/2017/06/22-reasons-to-say-no-to-AVEs-by-Richard-Bagnall-11-June-2017.pdf</a:t>
            </a:r>
            <a:r>
              <a:rPr lang="en-GB" sz="2000" dirty="0" smtClean="0"/>
              <a:t> </a:t>
            </a:r>
            <a:endParaRPr lang="en-GB" sz="2000" dirty="0"/>
          </a:p>
          <a:p>
            <a:pPr marL="631825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None/>
            </a:pPr>
            <a:endParaRPr lang="en-US" sz="2000" dirty="0" smtClean="0"/>
          </a:p>
          <a:p>
            <a:r>
              <a:rPr lang="en-GB" sz="3600" dirty="0" smtClean="0"/>
              <a:t>Thank you for your interest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625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48" y="407192"/>
            <a:ext cx="8254347" cy="4210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347" y="4617215"/>
            <a:ext cx="8254347" cy="1311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138" y="5052469"/>
            <a:ext cx="7169150" cy="876302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Director of Communications, UK Government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AMEC Global Summit, 2015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44" y="842445"/>
            <a:ext cx="4146945" cy="16697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16000" indent="36000">
              <a:spcBef>
                <a:spcPts val="0"/>
              </a:spcBef>
            </a:pP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“Make measurement a mainstream part of every PR programme and campaign</a:t>
            </a:r>
            <a:r>
              <a:rPr lang="en-GB" sz="3000" dirty="0" smtClean="0">
                <a:solidFill>
                  <a:schemeClr val="bg1"/>
                </a:solidFill>
                <a:cs typeface="Arial" panose="020B0604020202020204" pitchFamily="34" charset="0"/>
              </a:rPr>
              <a:t>.  It’s </a:t>
            </a: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not a nice to have</a:t>
            </a:r>
            <a:r>
              <a:rPr lang="en-GB" sz="3000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br>
              <a:rPr lang="en-GB" sz="30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3000" dirty="0" smtClean="0">
                <a:solidFill>
                  <a:schemeClr val="bg1"/>
                </a:solidFill>
                <a:cs typeface="Arial" panose="020B0604020202020204" pitchFamily="34" charset="0"/>
              </a:rPr>
              <a:t>It’s </a:t>
            </a: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an integral </a:t>
            </a:r>
            <a:r>
              <a:rPr lang="en-GB" sz="3000" dirty="0" smtClean="0">
                <a:solidFill>
                  <a:schemeClr val="bg1"/>
                </a:solidFill>
                <a:cs typeface="Arial" panose="020B0604020202020204" pitchFamily="34" charset="0"/>
              </a:rPr>
              <a:t>part</a:t>
            </a:r>
            <a:br>
              <a:rPr lang="en-GB" sz="30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3000" dirty="0" smtClean="0">
                <a:solidFill>
                  <a:schemeClr val="bg1"/>
                </a:solidFill>
                <a:cs typeface="Arial" panose="020B0604020202020204" pitchFamily="34" charset="0"/>
              </a:rPr>
              <a:t>of </a:t>
            </a:r>
            <a:r>
              <a:rPr lang="en-GB" sz="3000" dirty="0">
                <a:solidFill>
                  <a:schemeClr val="bg1"/>
                </a:solidFill>
                <a:cs typeface="Arial" panose="020B0604020202020204" pitchFamily="34" charset="0"/>
              </a:rPr>
              <a:t>communications.”</a:t>
            </a:r>
            <a:endParaRPr lang="en-GB" sz="3000" dirty="0"/>
          </a:p>
          <a:p>
            <a:pPr marL="216000" indent="36000">
              <a:spcBef>
                <a:spcPts val="0"/>
              </a:spcBef>
              <a:buNone/>
            </a:pPr>
            <a:endParaRPr lang="en-GB" sz="3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3405" y="4614569"/>
            <a:ext cx="1862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5800"/>
                </a:solidFill>
                <a:cs typeface="Arial" panose="020B0604020202020204" pitchFamily="34" charset="0"/>
              </a:rPr>
              <a:t>Alex Aiken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8950"/>
            <a:ext cx="7886700" cy="66780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8447"/>
                </a:solidFill>
              </a:rPr>
              <a:t>A transformative idea that made people sit up</a:t>
            </a:r>
            <a:endParaRPr lang="en-US" sz="3600" dirty="0">
              <a:solidFill>
                <a:srgbClr val="FF8447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4845" y="3123962"/>
            <a:ext cx="6369494" cy="26091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192" y="1655725"/>
            <a:ext cx="7543800" cy="1316736"/>
          </a:xfrm>
          <a:prstGeom prst="rect">
            <a:avLst/>
          </a:prstGeom>
        </p:spPr>
        <p:txBody>
          <a:bodyPr vert="horz" lIns="0" tIns="34290" rIns="0" bIns="34290" rtlCol="0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</a:pPr>
            <a:r>
              <a:rPr lang="en-US" sz="2600" b="1" dirty="0" smtClean="0">
                <a:solidFill>
                  <a:srgbClr val="FF8447"/>
                </a:solidFill>
              </a:rPr>
              <a:t>Our </a:t>
            </a:r>
            <a:r>
              <a:rPr lang="en-US" sz="2600" b="1" dirty="0">
                <a:solidFill>
                  <a:srgbClr val="FF8447"/>
                </a:solidFill>
              </a:rPr>
              <a:t>Original Goal</a:t>
            </a:r>
            <a:r>
              <a:rPr lang="en-US" sz="2600" dirty="0">
                <a:solidFill>
                  <a:srgbClr val="FF8447"/>
                </a:solidFill>
              </a:rPr>
              <a:t>: </a:t>
            </a:r>
            <a:endParaRPr lang="en-US" sz="2600" dirty="0" smtClean="0">
              <a:solidFill>
                <a:srgbClr val="FF8447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r>
              <a:rPr lang="en-US" sz="2600" dirty="0" smtClean="0"/>
              <a:t>End </a:t>
            </a:r>
            <a:r>
              <a:rPr lang="en-US" sz="2600" dirty="0"/>
              <a:t>years of debate as to whether metrics such as AVEs </a:t>
            </a:r>
            <a:r>
              <a:rPr lang="en-US" sz="2600" dirty="0" smtClean="0"/>
              <a:t>should </a:t>
            </a:r>
            <a:r>
              <a:rPr lang="en-US" sz="2600" dirty="0"/>
              <a:t>be used, and provide </a:t>
            </a:r>
            <a:r>
              <a:rPr lang="en-US" sz="2600" dirty="0" smtClean="0"/>
              <a:t>a worldwide industry standard.</a:t>
            </a:r>
          </a:p>
          <a:p>
            <a: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60" y="286603"/>
            <a:ext cx="8640959" cy="758425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The Seven Barcelona Principles</a:t>
            </a:r>
            <a:endParaRPr lang="en-US" sz="36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805323"/>
              </p:ext>
            </p:extLst>
          </p:nvPr>
        </p:nvGraphicFramePr>
        <p:xfrm>
          <a:off x="211739" y="1095270"/>
          <a:ext cx="8268769" cy="525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455"/>
                <a:gridCol w="4240314"/>
              </a:tblGrid>
              <a:tr h="485923">
                <a:tc>
                  <a:txBody>
                    <a:bodyPr/>
                    <a:lstStyle/>
                    <a:p>
                      <a:pPr marL="0" indent="341313" algn="l">
                        <a:tabLst>
                          <a:tab pos="742950" algn="l"/>
                        </a:tabLst>
                      </a:pPr>
                      <a:r>
                        <a:rPr lang="en-US" sz="160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 (2010)</a:t>
                      </a:r>
                      <a:endParaRPr lang="en-US" sz="16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 (2015)</a:t>
                      </a:r>
                    </a:p>
                    <a:p>
                      <a:pPr algn="ctr">
                        <a:tabLst/>
                      </a:pPr>
                      <a:endParaRPr lang="en-US" sz="16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534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Goal Setting and Measurement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Measuring the Effect on Outcomes is Preferred to Measuring Outputs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Effect on Business Results Can and Should Be Measured Where Possible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Measurement Requires Quantity and Quality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AVEs are not the Value of Public Relations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 Can and Should be Measured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Transparency and Replicability are Paramount to Sound Measurement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Setting and Measurement are Fundamental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Communication and Public Relations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Measuring Communication Outcomes is Recommended Versus Only Measuring Outputs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Effect on Organizational Performance Can and Should be Measured Where Possible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 and Evaluation Require Both Qualitative and Quantitative Methods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AVEs are not the Value of Communication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 Can and Should be Measured Consistently with Other Media Channels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 and Evaluation 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hould be Transparent, Consistent and Valid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265560" y="1407396"/>
            <a:ext cx="8161128" cy="909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9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286604"/>
            <a:ext cx="8640959" cy="70491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Four fires driving measurement agenda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593056"/>
              </p:ext>
            </p:extLst>
          </p:nvPr>
        </p:nvGraphicFramePr>
        <p:xfrm>
          <a:off x="250825" y="1484313"/>
          <a:ext cx="8642350" cy="485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58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001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2CEBD-3D97-1444-92B6-DB2DBE1B8E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286604"/>
            <a:ext cx="8640959" cy="53352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8447"/>
                </a:solidFill>
              </a:rPr>
              <a:t>Now its about being ‘data smart’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9241"/>
            <a:ext cx="9144000" cy="52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w: Right 35"/>
          <p:cNvSpPr/>
          <p:nvPr/>
        </p:nvSpPr>
        <p:spPr>
          <a:xfrm>
            <a:off x="302144" y="1346154"/>
            <a:ext cx="8590334" cy="100902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578697" y="2587589"/>
            <a:ext cx="1699086" cy="165554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7" name="Rounded Rectangle 26"/>
          <p:cNvSpPr/>
          <p:nvPr/>
        </p:nvSpPr>
        <p:spPr>
          <a:xfrm>
            <a:off x="191488" y="2547586"/>
            <a:ext cx="1774283" cy="165554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3" name="Rounded Rectangle 22"/>
          <p:cNvSpPr/>
          <p:nvPr/>
        </p:nvSpPr>
        <p:spPr>
          <a:xfrm>
            <a:off x="4908114" y="2591344"/>
            <a:ext cx="1699087" cy="165554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6" name="Picture 22" descr="clippopro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81" y="4473633"/>
            <a:ext cx="1556239" cy="114078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02144" y="1656943"/>
            <a:ext cx="1654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kern="0" dirty="0">
                <a:solidFill>
                  <a:schemeClr val="bg1"/>
                </a:solidFill>
                <a:cs typeface="Arial" pitchFamily="34" charset="0"/>
              </a:rPr>
              <a:t>2000</a:t>
            </a:r>
          </a:p>
        </p:txBody>
      </p:sp>
      <p:sp>
        <p:nvSpPr>
          <p:cNvPr id="28" name="Rounded Rectangle 4"/>
          <p:cNvSpPr/>
          <p:nvPr/>
        </p:nvSpPr>
        <p:spPr>
          <a:xfrm>
            <a:off x="334156" y="2819400"/>
            <a:ext cx="1483086" cy="13685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435" tIns="51435" rIns="51435" bIns="51435" numCol="1" spcCol="1270" anchor="t" anchorCtr="0">
            <a:noAutofit/>
          </a:bodyPr>
          <a:lstStyle/>
          <a:p>
            <a:pPr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 Books…</a:t>
            </a:r>
          </a:p>
          <a:p>
            <a:pPr marL="128588" lvl="1" indent="-128588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Yesterday! </a:t>
            </a:r>
          </a:p>
          <a:p>
            <a:pPr marL="128588" lvl="1" indent="-128588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19" y="286604"/>
            <a:ext cx="8640959" cy="7009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8447"/>
                </a:solidFill>
              </a:rPr>
              <a:t>Evolution in measurement</a:t>
            </a:r>
          </a:p>
        </p:txBody>
      </p:sp>
      <p:pic>
        <p:nvPicPr>
          <p:cNvPr id="3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tretch/>
        </p:blipFill>
        <p:spPr>
          <a:xfrm>
            <a:off x="2221876" y="4473633"/>
            <a:ext cx="2664358" cy="1093176"/>
          </a:xfrm>
          <a:prstGeom prst="rect">
            <a:avLst/>
          </a:prstGeom>
        </p:spPr>
      </p:pic>
      <p:sp>
        <p:nvSpPr>
          <p:cNvPr id="30" name="Rounded Rectangle 4"/>
          <p:cNvSpPr/>
          <p:nvPr/>
        </p:nvSpPr>
        <p:spPr>
          <a:xfrm>
            <a:off x="5078463" y="2988917"/>
            <a:ext cx="1243598" cy="10295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435" tIns="51435" rIns="51435" bIns="51435" numCol="1" spcCol="1270" anchor="t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Principles 2.0</a:t>
            </a:r>
          </a:p>
        </p:txBody>
      </p:sp>
      <p:pic>
        <p:nvPicPr>
          <p:cNvPr id="32" name="Picture 2" descr="http://www.travelvivi.com/wp-content/uploads/2009/10/Sagrada-Familia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3862" y="4473633"/>
            <a:ext cx="1397939" cy="132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4"/>
          <p:cNvSpPr/>
          <p:nvPr/>
        </p:nvSpPr>
        <p:spPr>
          <a:xfrm>
            <a:off x="2745327" y="2947878"/>
            <a:ext cx="1362456" cy="8549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435" tIns="51435" rIns="51435" bIns="51435" numCol="1" spcCol="1270" anchor="t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50406" y="2551341"/>
            <a:ext cx="1742995" cy="1655542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AMEC Integrated Evaluation Framework (IEF)</a:t>
            </a:r>
          </a:p>
        </p:txBody>
      </p:sp>
      <p:sp>
        <p:nvSpPr>
          <p:cNvPr id="8" name="Arrow: Right 7"/>
          <p:cNvSpPr/>
          <p:nvPr/>
        </p:nvSpPr>
        <p:spPr>
          <a:xfrm>
            <a:off x="6607201" y="3206750"/>
            <a:ext cx="587349" cy="356648"/>
          </a:xfrm>
          <a:prstGeom prst="rightArrow">
            <a:avLst/>
          </a:pr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/>
          <p:cNvSpPr/>
          <p:nvPr/>
        </p:nvSpPr>
        <p:spPr>
          <a:xfrm>
            <a:off x="4268635" y="3206750"/>
            <a:ext cx="604900" cy="356648"/>
          </a:xfrm>
          <a:prstGeom prst="rightArrow">
            <a:avLst/>
          </a:pr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/>
          <p:cNvSpPr/>
          <p:nvPr/>
        </p:nvSpPr>
        <p:spPr>
          <a:xfrm>
            <a:off x="1956736" y="3197032"/>
            <a:ext cx="581604" cy="356648"/>
          </a:xfrm>
          <a:prstGeom prst="rightArrow">
            <a:avLst/>
          </a:pr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4951208" y="1650529"/>
            <a:ext cx="16813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kern="0" dirty="0">
                <a:solidFill>
                  <a:schemeClr val="bg1"/>
                </a:solidFill>
                <a:cs typeface="Arial" pitchFamily="34" charset="0"/>
              </a:rPr>
              <a:t>2015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2587657" y="1655713"/>
            <a:ext cx="1693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kern="0" dirty="0">
                <a:solidFill>
                  <a:schemeClr val="bg1"/>
                </a:solidFill>
                <a:cs typeface="Arial" pitchFamily="34" charset="0"/>
              </a:rPr>
              <a:t>2010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7296149" y="1653880"/>
            <a:ext cx="1722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kern="0" dirty="0" smtClean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en-US" sz="20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550" y="4206883"/>
            <a:ext cx="1596329" cy="151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5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286604"/>
            <a:ext cx="8640959" cy="597651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6"/>
                </a:solidFill>
              </a:rPr>
              <a:t>Global </a:t>
            </a:r>
            <a:r>
              <a:rPr lang="en-AU" dirty="0" smtClean="0">
                <a:solidFill>
                  <a:schemeClr val="accent6"/>
                </a:solidFill>
              </a:rPr>
              <a:t>measurement </a:t>
            </a:r>
            <a:r>
              <a:rPr lang="en-AU" dirty="0">
                <a:solidFill>
                  <a:schemeClr val="accent6"/>
                </a:solidFill>
              </a:rPr>
              <a:t>trends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3623679" y="4122087"/>
            <a:ext cx="1039528" cy="5328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62%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998160" y="5903141"/>
            <a:ext cx="1039528" cy="5328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</a:rPr>
              <a:t>81%</a:t>
            </a:r>
          </a:p>
        </p:txBody>
      </p:sp>
      <p:pic>
        <p:nvPicPr>
          <p:cNvPr id="9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ABACCF24-A9A9-4586-A729-92B79DB31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7" y="865005"/>
            <a:ext cx="4330600" cy="1729474"/>
          </a:xfrm>
          <a:prstGeom prst="rect">
            <a:avLst/>
          </a:prstGeom>
        </p:spPr>
      </p:pic>
      <p:pic>
        <p:nvPicPr>
          <p:cNvPr id="13" name="Picture 1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2E33DA7B-D6BF-4527-AFDD-742207C48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17" y="2660652"/>
            <a:ext cx="4330600" cy="1729473"/>
          </a:xfrm>
          <a:prstGeom prst="rect">
            <a:avLst/>
          </a:prstGeom>
        </p:spPr>
      </p:pic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C2792C69-85FF-4E67-AD45-3819E23CD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17" y="4457303"/>
            <a:ext cx="4330600" cy="17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3242</TotalTime>
  <Words>746</Words>
  <Application>Microsoft Office PowerPoint</Application>
  <PresentationFormat>On-screen Show (4:3)</PresentationFormat>
  <Paragraphs>103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Retrospect</vt:lpstr>
      <vt:lpstr>1_Retrospect</vt:lpstr>
      <vt:lpstr>PowerPoint Presentation</vt:lpstr>
      <vt:lpstr>PowerPoint Presentation</vt:lpstr>
      <vt:lpstr>A transformative idea that made people sit up</vt:lpstr>
      <vt:lpstr>The Seven Barcelona Principles</vt:lpstr>
      <vt:lpstr>Four fires driving measurement agenda</vt:lpstr>
      <vt:lpstr>PowerPoint Presentation</vt:lpstr>
      <vt:lpstr>Now its about being ‘data smart’</vt:lpstr>
      <vt:lpstr>Evolution in measurement</vt:lpstr>
      <vt:lpstr>Global measurement trends</vt:lpstr>
      <vt:lpstr>Commitment: - why measure</vt:lpstr>
      <vt:lpstr>Using the right language</vt:lpstr>
      <vt:lpstr>The fight to eradicate AVEs!</vt:lpstr>
      <vt:lpstr>Why Ban AVEs?</vt:lpstr>
      <vt:lpstr>New AMEC Framework free to use</vt:lpstr>
      <vt:lpstr>PowerPoint Presentation</vt:lpstr>
      <vt:lpstr>What does the new framework do?</vt:lpstr>
      <vt:lpstr>How the Framework works</vt:lpstr>
      <vt:lpstr>Making measurement matter</vt:lpstr>
    </vt:vector>
  </TitlesOfParts>
  <Company>Jumbo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Matters at LUCHFORD APM</dc:title>
  <dc:creator>barryleggetter@amecorg.com</dc:creator>
  <cp:lastModifiedBy>Barry Leggetter</cp:lastModifiedBy>
  <cp:revision>579</cp:revision>
  <cp:lastPrinted>2017-04-10T14:33:34Z</cp:lastPrinted>
  <dcterms:created xsi:type="dcterms:W3CDTF">2006-10-30T10:28:45Z</dcterms:created>
  <dcterms:modified xsi:type="dcterms:W3CDTF">2017-07-05T14:08:11Z</dcterms:modified>
</cp:coreProperties>
</file>